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5"/>
  </p:notesMasterIdLst>
  <p:sldIdLst>
    <p:sldId id="312" r:id="rId2"/>
    <p:sldId id="313" r:id="rId3"/>
    <p:sldId id="354" r:id="rId4"/>
    <p:sldId id="314" r:id="rId5"/>
    <p:sldId id="315" r:id="rId6"/>
    <p:sldId id="316" r:id="rId7"/>
    <p:sldId id="317" r:id="rId8"/>
    <p:sldId id="355"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40" r:id="rId31"/>
    <p:sldId id="341" r:id="rId32"/>
    <p:sldId id="342" r:id="rId33"/>
    <p:sldId id="343" r:id="rId34"/>
    <p:sldId id="344" r:id="rId35"/>
    <p:sldId id="345" r:id="rId36"/>
    <p:sldId id="360" r:id="rId37"/>
    <p:sldId id="358" r:id="rId38"/>
    <p:sldId id="359" r:id="rId39"/>
    <p:sldId id="361" r:id="rId40"/>
    <p:sldId id="362" r:id="rId41"/>
    <p:sldId id="363" r:id="rId42"/>
    <p:sldId id="364" r:id="rId43"/>
    <p:sldId id="356" r:id="rId44"/>
    <p:sldId id="365" r:id="rId45"/>
    <p:sldId id="291" r:id="rId46"/>
    <p:sldId id="357" r:id="rId47"/>
    <p:sldId id="366" r:id="rId48"/>
    <p:sldId id="285" r:id="rId49"/>
    <p:sldId id="351" r:id="rId50"/>
    <p:sldId id="290" r:id="rId51"/>
    <p:sldId id="304" r:id="rId52"/>
    <p:sldId id="307" r:id="rId53"/>
    <p:sldId id="305" r:id="rId54"/>
    <p:sldId id="306" r:id="rId55"/>
    <p:sldId id="308" r:id="rId56"/>
    <p:sldId id="309" r:id="rId57"/>
    <p:sldId id="310" r:id="rId58"/>
    <p:sldId id="352" r:id="rId59"/>
    <p:sldId id="293" r:id="rId60"/>
    <p:sldId id="303" r:id="rId61"/>
    <p:sldId id="353" r:id="rId62"/>
    <p:sldId id="294" r:id="rId63"/>
    <p:sldId id="346" r:id="rId64"/>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FF"/>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sorterViewPr>
    <p:cViewPr>
      <p:scale>
        <a:sx n="100" d="100"/>
        <a:sy n="100" d="100"/>
      </p:scale>
      <p:origin x="0" y="-15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66438-B2D6-4FE9-B7D5-9BE27B020249}" type="doc">
      <dgm:prSet loTypeId="urn:microsoft.com/office/officeart/2005/8/layout/chevron1" loCatId="process" qsTypeId="urn:microsoft.com/office/officeart/2005/8/quickstyle/simple1" qsCatId="simple" csTypeId="urn:microsoft.com/office/officeart/2005/8/colors/accent5_2" csCatId="accent5" phldr="1"/>
      <dgm:spPr/>
    </dgm:pt>
    <dgm:pt modelId="{187F8255-86C0-4257-A339-FA3733E1C9F6}">
      <dgm:prSet phldrT="[Text]" custT="1"/>
      <dgm:spPr/>
      <dgm:t>
        <a:bodyPr/>
        <a:lstStyle/>
        <a:p>
          <a:r>
            <a:rPr lang="en-US" sz="2400" b="1" dirty="0">
              <a:solidFill>
                <a:schemeClr val="tx1"/>
              </a:solidFill>
            </a:rPr>
            <a:t>OPC</a:t>
          </a:r>
          <a:r>
            <a:rPr lang="en-US" sz="1800" b="1" dirty="0">
              <a:solidFill>
                <a:schemeClr val="tx1"/>
              </a:solidFill>
            </a:rPr>
            <a:t> </a:t>
          </a:r>
        </a:p>
        <a:p>
          <a:r>
            <a:rPr lang="en-US" sz="1800" b="1" dirty="0">
              <a:solidFill>
                <a:schemeClr val="tx1"/>
              </a:solidFill>
            </a:rPr>
            <a:t>1936</a:t>
          </a:r>
        </a:p>
      </dgm:t>
    </dgm:pt>
    <dgm:pt modelId="{6DF002C2-83B7-49CA-BFD4-FF7DA66D5847}" type="parTrans" cxnId="{F2D028E3-4621-4625-9403-5A888D33905C}">
      <dgm:prSet/>
      <dgm:spPr/>
      <dgm:t>
        <a:bodyPr/>
        <a:lstStyle/>
        <a:p>
          <a:endParaRPr lang="en-US"/>
        </a:p>
      </dgm:t>
    </dgm:pt>
    <dgm:pt modelId="{957C918F-2BEA-432D-946E-F23C91A18972}" type="sibTrans" cxnId="{F2D028E3-4621-4625-9403-5A888D33905C}">
      <dgm:prSet/>
      <dgm:spPr/>
      <dgm:t>
        <a:bodyPr/>
        <a:lstStyle/>
        <a:p>
          <a:endParaRPr lang="en-US"/>
        </a:p>
      </dgm:t>
    </dgm:pt>
    <dgm:pt modelId="{3D291FF2-83F2-4E75-91D9-47CB471205B4}">
      <dgm:prSet phldrT="[Text]" custT="1"/>
      <dgm:spPr/>
      <dgm:t>
        <a:bodyPr/>
        <a:lstStyle/>
        <a:p>
          <a:r>
            <a:rPr lang="en-US" sz="2400" b="1" dirty="0">
              <a:solidFill>
                <a:schemeClr val="tx1"/>
              </a:solidFill>
            </a:rPr>
            <a:t>EPC</a:t>
          </a:r>
        </a:p>
        <a:p>
          <a:r>
            <a:rPr lang="en-US" sz="1800" b="1" dirty="0">
              <a:solidFill>
                <a:schemeClr val="tx1"/>
              </a:solidFill>
            </a:rPr>
            <a:t>1981</a:t>
          </a:r>
        </a:p>
      </dgm:t>
    </dgm:pt>
    <dgm:pt modelId="{6038324B-4D27-4532-B117-C1C6646C9CA3}" type="parTrans" cxnId="{F511C735-D746-4060-986F-18F03C9BE740}">
      <dgm:prSet/>
      <dgm:spPr/>
      <dgm:t>
        <a:bodyPr/>
        <a:lstStyle/>
        <a:p>
          <a:endParaRPr lang="en-US"/>
        </a:p>
      </dgm:t>
    </dgm:pt>
    <dgm:pt modelId="{35E880BD-4B52-4C69-960E-3C365F14049F}" type="sibTrans" cxnId="{F511C735-D746-4060-986F-18F03C9BE740}">
      <dgm:prSet/>
      <dgm:spPr/>
      <dgm:t>
        <a:bodyPr/>
        <a:lstStyle/>
        <a:p>
          <a:endParaRPr lang="en-US"/>
        </a:p>
      </dgm:t>
    </dgm:pt>
    <dgm:pt modelId="{91ABD564-74CF-413C-836F-11E6D816913E}">
      <dgm:prSet phldrT="[Text]" custT="1"/>
      <dgm:spPr/>
      <dgm:t>
        <a:bodyPr/>
        <a:lstStyle/>
        <a:p>
          <a:r>
            <a:rPr lang="en-US" sz="2400" b="1" dirty="0">
              <a:solidFill>
                <a:schemeClr val="tx1"/>
              </a:solidFill>
            </a:rPr>
            <a:t>ECO</a:t>
          </a:r>
        </a:p>
        <a:p>
          <a:r>
            <a:rPr lang="en-US" sz="1800" b="1" dirty="0">
              <a:solidFill>
                <a:schemeClr val="tx1"/>
              </a:solidFill>
            </a:rPr>
            <a:t>2012</a:t>
          </a:r>
        </a:p>
      </dgm:t>
    </dgm:pt>
    <dgm:pt modelId="{9F9EB94C-F744-4396-BF6A-04162E7A0FB6}" type="parTrans" cxnId="{3270B05E-7AFA-4594-A63D-A46C5640B649}">
      <dgm:prSet/>
      <dgm:spPr/>
      <dgm:t>
        <a:bodyPr/>
        <a:lstStyle/>
        <a:p>
          <a:endParaRPr lang="en-US"/>
        </a:p>
      </dgm:t>
    </dgm:pt>
    <dgm:pt modelId="{41640BC7-E74C-46EC-ABD8-518FE13EF981}" type="sibTrans" cxnId="{3270B05E-7AFA-4594-A63D-A46C5640B649}">
      <dgm:prSet/>
      <dgm:spPr/>
      <dgm:t>
        <a:bodyPr/>
        <a:lstStyle/>
        <a:p>
          <a:endParaRPr lang="en-US"/>
        </a:p>
      </dgm:t>
    </dgm:pt>
    <dgm:pt modelId="{00D0539B-DE5F-4E61-85FC-2E65D88A3FAA}">
      <dgm:prSet custT="1"/>
      <dgm:spPr>
        <a:solidFill>
          <a:schemeClr val="accent6">
            <a:lumMod val="60000"/>
            <a:lumOff val="40000"/>
          </a:schemeClr>
        </a:solidFill>
      </dgm:spPr>
      <dgm:t>
        <a:bodyPr/>
        <a:lstStyle/>
        <a:p>
          <a:r>
            <a:rPr lang="en-US" sz="2400" b="1" dirty="0">
              <a:solidFill>
                <a:schemeClr val="tx1"/>
              </a:solidFill>
            </a:rPr>
            <a:t>PCA</a:t>
          </a:r>
        </a:p>
        <a:p>
          <a:r>
            <a:rPr lang="en-US" sz="1800" b="1" dirty="0">
              <a:solidFill>
                <a:schemeClr val="tx1"/>
              </a:solidFill>
            </a:rPr>
            <a:t>1973</a:t>
          </a:r>
        </a:p>
      </dgm:t>
    </dgm:pt>
    <dgm:pt modelId="{720C62A1-85D5-49AE-9447-2D69304BF578}" type="parTrans" cxnId="{B2B70C51-0A37-4904-909D-5BCF71F76F27}">
      <dgm:prSet/>
      <dgm:spPr/>
      <dgm:t>
        <a:bodyPr/>
        <a:lstStyle/>
        <a:p>
          <a:endParaRPr lang="en-US"/>
        </a:p>
      </dgm:t>
    </dgm:pt>
    <dgm:pt modelId="{56467419-F18F-42C7-A9EE-C134BCFFEBF3}" type="sibTrans" cxnId="{B2B70C51-0A37-4904-909D-5BCF71F76F27}">
      <dgm:prSet/>
      <dgm:spPr/>
      <dgm:t>
        <a:bodyPr/>
        <a:lstStyle/>
        <a:p>
          <a:endParaRPr lang="en-US"/>
        </a:p>
      </dgm:t>
    </dgm:pt>
    <dgm:pt modelId="{56AFDAFE-62EB-493D-8F04-9493CE639075}" type="pres">
      <dgm:prSet presAssocID="{43F66438-B2D6-4FE9-B7D5-9BE27B020249}" presName="Name0" presStyleCnt="0">
        <dgm:presLayoutVars>
          <dgm:dir/>
          <dgm:animLvl val="lvl"/>
          <dgm:resizeHandles val="exact"/>
        </dgm:presLayoutVars>
      </dgm:prSet>
      <dgm:spPr/>
    </dgm:pt>
    <dgm:pt modelId="{966C4C00-B716-42BA-99FA-876F3D39C4B1}" type="pres">
      <dgm:prSet presAssocID="{187F8255-86C0-4257-A339-FA3733E1C9F6}" presName="parTxOnly" presStyleLbl="node1" presStyleIdx="0" presStyleCnt="4" custLinFactNeighborX="77122" custLinFactNeighborY="52426">
        <dgm:presLayoutVars>
          <dgm:chMax val="0"/>
          <dgm:chPref val="0"/>
          <dgm:bulletEnabled val="1"/>
        </dgm:presLayoutVars>
      </dgm:prSet>
      <dgm:spPr/>
    </dgm:pt>
    <dgm:pt modelId="{366B71A2-7E63-40EB-B5D4-CF6A4C756357}" type="pres">
      <dgm:prSet presAssocID="{957C918F-2BEA-432D-946E-F23C91A18972}" presName="parTxOnlySpace" presStyleCnt="0"/>
      <dgm:spPr/>
    </dgm:pt>
    <dgm:pt modelId="{576D2BA6-D698-4BAB-82B4-87CAC8E485FA}" type="pres">
      <dgm:prSet presAssocID="{00D0539B-DE5F-4E61-85FC-2E65D88A3FAA}" presName="parTxOnly" presStyleLbl="node1" presStyleIdx="1" presStyleCnt="4" custLinFactNeighborX="3040" custLinFactNeighborY="52426">
        <dgm:presLayoutVars>
          <dgm:chMax val="0"/>
          <dgm:chPref val="0"/>
          <dgm:bulletEnabled val="1"/>
        </dgm:presLayoutVars>
      </dgm:prSet>
      <dgm:spPr/>
    </dgm:pt>
    <dgm:pt modelId="{163FE15E-732F-4038-8891-A90EC5496D2E}" type="pres">
      <dgm:prSet presAssocID="{56467419-F18F-42C7-A9EE-C134BCFFEBF3}" presName="parTxOnlySpace" presStyleCnt="0"/>
      <dgm:spPr/>
    </dgm:pt>
    <dgm:pt modelId="{56858D8B-D6FF-4650-880E-84B0EF076A83}" type="pres">
      <dgm:prSet presAssocID="{3D291FF2-83F2-4E75-91D9-47CB471205B4}" presName="parTxOnly" presStyleLbl="node1" presStyleIdx="2" presStyleCnt="4" custLinFactNeighborX="-70544" custLinFactNeighborY="51112">
        <dgm:presLayoutVars>
          <dgm:chMax val="0"/>
          <dgm:chPref val="0"/>
          <dgm:bulletEnabled val="1"/>
        </dgm:presLayoutVars>
      </dgm:prSet>
      <dgm:spPr/>
    </dgm:pt>
    <dgm:pt modelId="{4FA06719-BFB6-4226-88E2-E65183CE0D37}" type="pres">
      <dgm:prSet presAssocID="{35E880BD-4B52-4C69-960E-3C365F14049F}" presName="parTxOnlySpace" presStyleCnt="0"/>
      <dgm:spPr/>
    </dgm:pt>
    <dgm:pt modelId="{334B2886-A21E-4CEF-BD96-48FEF1AE269C}" type="pres">
      <dgm:prSet presAssocID="{91ABD564-74CF-413C-836F-11E6D816913E}" presName="parTxOnly" presStyleLbl="node1" presStyleIdx="3" presStyleCnt="4" custLinFactX="-2202" custLinFactNeighborX="-100000" custLinFactNeighborY="49320">
        <dgm:presLayoutVars>
          <dgm:chMax val="0"/>
          <dgm:chPref val="0"/>
          <dgm:bulletEnabled val="1"/>
        </dgm:presLayoutVars>
      </dgm:prSet>
      <dgm:spPr/>
    </dgm:pt>
  </dgm:ptLst>
  <dgm:cxnLst>
    <dgm:cxn modelId="{B0636F22-8856-4027-8DDA-A7609F4CFF3D}" type="presOf" srcId="{00D0539B-DE5F-4E61-85FC-2E65D88A3FAA}" destId="{576D2BA6-D698-4BAB-82B4-87CAC8E485FA}" srcOrd="0" destOrd="0" presId="urn:microsoft.com/office/officeart/2005/8/layout/chevron1"/>
    <dgm:cxn modelId="{F511C735-D746-4060-986F-18F03C9BE740}" srcId="{43F66438-B2D6-4FE9-B7D5-9BE27B020249}" destId="{3D291FF2-83F2-4E75-91D9-47CB471205B4}" srcOrd="2" destOrd="0" parTransId="{6038324B-4D27-4532-B117-C1C6646C9CA3}" sibTransId="{35E880BD-4B52-4C69-960E-3C365F14049F}"/>
    <dgm:cxn modelId="{3270B05E-7AFA-4594-A63D-A46C5640B649}" srcId="{43F66438-B2D6-4FE9-B7D5-9BE27B020249}" destId="{91ABD564-74CF-413C-836F-11E6D816913E}" srcOrd="3" destOrd="0" parTransId="{9F9EB94C-F744-4396-BF6A-04162E7A0FB6}" sibTransId="{41640BC7-E74C-46EC-ABD8-518FE13EF981}"/>
    <dgm:cxn modelId="{B2B70C51-0A37-4904-909D-5BCF71F76F27}" srcId="{43F66438-B2D6-4FE9-B7D5-9BE27B020249}" destId="{00D0539B-DE5F-4E61-85FC-2E65D88A3FAA}" srcOrd="1" destOrd="0" parTransId="{720C62A1-85D5-49AE-9447-2D69304BF578}" sibTransId="{56467419-F18F-42C7-A9EE-C134BCFFEBF3}"/>
    <dgm:cxn modelId="{D36A6153-28B2-45AC-BDB4-7946EEA28C08}" type="presOf" srcId="{3D291FF2-83F2-4E75-91D9-47CB471205B4}" destId="{56858D8B-D6FF-4650-880E-84B0EF076A83}" srcOrd="0" destOrd="0" presId="urn:microsoft.com/office/officeart/2005/8/layout/chevron1"/>
    <dgm:cxn modelId="{DABA10BF-AB22-42DD-8F69-9B4D6802C453}" type="presOf" srcId="{91ABD564-74CF-413C-836F-11E6D816913E}" destId="{334B2886-A21E-4CEF-BD96-48FEF1AE269C}" srcOrd="0" destOrd="0" presId="urn:microsoft.com/office/officeart/2005/8/layout/chevron1"/>
    <dgm:cxn modelId="{59FA85E2-7234-465A-A107-A0C5AB143E2F}" type="presOf" srcId="{43F66438-B2D6-4FE9-B7D5-9BE27B020249}" destId="{56AFDAFE-62EB-493D-8F04-9493CE639075}" srcOrd="0" destOrd="0" presId="urn:microsoft.com/office/officeart/2005/8/layout/chevron1"/>
    <dgm:cxn modelId="{F2D028E3-4621-4625-9403-5A888D33905C}" srcId="{43F66438-B2D6-4FE9-B7D5-9BE27B020249}" destId="{187F8255-86C0-4257-A339-FA3733E1C9F6}" srcOrd="0" destOrd="0" parTransId="{6DF002C2-83B7-49CA-BFD4-FF7DA66D5847}" sibTransId="{957C918F-2BEA-432D-946E-F23C91A18972}"/>
    <dgm:cxn modelId="{E644A5E3-5A3C-440B-9622-8BA20700C5C0}" type="presOf" srcId="{187F8255-86C0-4257-A339-FA3733E1C9F6}" destId="{966C4C00-B716-42BA-99FA-876F3D39C4B1}" srcOrd="0" destOrd="0" presId="urn:microsoft.com/office/officeart/2005/8/layout/chevron1"/>
    <dgm:cxn modelId="{E9E4B25E-A864-4C0F-99CF-D16EBEE1D6AB}" type="presParOf" srcId="{56AFDAFE-62EB-493D-8F04-9493CE639075}" destId="{966C4C00-B716-42BA-99FA-876F3D39C4B1}" srcOrd="0" destOrd="0" presId="urn:microsoft.com/office/officeart/2005/8/layout/chevron1"/>
    <dgm:cxn modelId="{5A66CDEA-4F79-4214-837A-F4A9F37F1614}" type="presParOf" srcId="{56AFDAFE-62EB-493D-8F04-9493CE639075}" destId="{366B71A2-7E63-40EB-B5D4-CF6A4C756357}" srcOrd="1" destOrd="0" presId="urn:microsoft.com/office/officeart/2005/8/layout/chevron1"/>
    <dgm:cxn modelId="{FB94DE9B-6420-4D5C-9FAD-5A51E3C3974B}" type="presParOf" srcId="{56AFDAFE-62EB-493D-8F04-9493CE639075}" destId="{576D2BA6-D698-4BAB-82B4-87CAC8E485FA}" srcOrd="2" destOrd="0" presId="urn:microsoft.com/office/officeart/2005/8/layout/chevron1"/>
    <dgm:cxn modelId="{78282CF9-9D62-4553-9454-DFC6F31D445F}" type="presParOf" srcId="{56AFDAFE-62EB-493D-8F04-9493CE639075}" destId="{163FE15E-732F-4038-8891-A90EC5496D2E}" srcOrd="3" destOrd="0" presId="urn:microsoft.com/office/officeart/2005/8/layout/chevron1"/>
    <dgm:cxn modelId="{3F06DA3B-DA81-4D6A-B983-485DF49C5057}" type="presParOf" srcId="{56AFDAFE-62EB-493D-8F04-9493CE639075}" destId="{56858D8B-D6FF-4650-880E-84B0EF076A83}" srcOrd="4" destOrd="0" presId="urn:microsoft.com/office/officeart/2005/8/layout/chevron1"/>
    <dgm:cxn modelId="{98CCB138-2156-40EE-84BB-F29176E25BAC}" type="presParOf" srcId="{56AFDAFE-62EB-493D-8F04-9493CE639075}" destId="{4FA06719-BFB6-4226-88E2-E65183CE0D37}" srcOrd="5" destOrd="0" presId="urn:microsoft.com/office/officeart/2005/8/layout/chevron1"/>
    <dgm:cxn modelId="{77084346-5582-472A-8F0A-3ADAD45993CF}" type="presParOf" srcId="{56AFDAFE-62EB-493D-8F04-9493CE639075}" destId="{334B2886-A21E-4CEF-BD96-48FEF1AE269C}"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E65BC-6F71-4580-8CF8-A4582BF1EBF5}" type="doc">
      <dgm:prSet loTypeId="urn:microsoft.com/office/officeart/2005/8/layout/pyramid3" loCatId="pyramid" qsTypeId="urn:microsoft.com/office/officeart/2005/8/quickstyle/simple1" qsCatId="simple" csTypeId="urn:microsoft.com/office/officeart/2005/8/colors/colorful1" csCatId="colorful" phldr="1"/>
      <dgm:spPr/>
    </dgm:pt>
    <dgm:pt modelId="{CB2ADC1E-BD12-4251-A883-53909605657D}">
      <dgm:prSet phldrT="[Text]"/>
      <dgm:spPr>
        <a:solidFill>
          <a:srgbClr val="3333FF"/>
        </a:solidFill>
      </dgm:spPr>
      <dgm:t>
        <a:bodyPr/>
        <a:lstStyle/>
        <a:p>
          <a:r>
            <a:rPr lang="en-US" b="1" dirty="0"/>
            <a:t>Consistory</a:t>
          </a:r>
        </a:p>
      </dgm:t>
    </dgm:pt>
    <dgm:pt modelId="{EA0BA09F-CC6A-4F26-AF2E-655630D2575D}" type="parTrans" cxnId="{D154E8D5-FD5F-4964-9F63-E4AC284DBCCD}">
      <dgm:prSet/>
      <dgm:spPr/>
      <dgm:t>
        <a:bodyPr/>
        <a:lstStyle/>
        <a:p>
          <a:endParaRPr lang="en-US"/>
        </a:p>
      </dgm:t>
    </dgm:pt>
    <dgm:pt modelId="{C6E39911-1382-4F28-A5DC-B6B68D3D6E6B}" type="sibTrans" cxnId="{D154E8D5-FD5F-4964-9F63-E4AC284DBCCD}">
      <dgm:prSet/>
      <dgm:spPr/>
      <dgm:t>
        <a:bodyPr/>
        <a:lstStyle/>
        <a:p>
          <a:endParaRPr lang="en-US"/>
        </a:p>
      </dgm:t>
    </dgm:pt>
    <dgm:pt modelId="{FFBF418A-E16A-4441-9EA1-F8CD14C09FF6}">
      <dgm:prSet phldrT="[Text]"/>
      <dgm:spPr>
        <a:solidFill>
          <a:schemeClr val="accent5"/>
        </a:solidFill>
      </dgm:spPr>
      <dgm:t>
        <a:bodyPr/>
        <a:lstStyle/>
        <a:p>
          <a:r>
            <a:rPr lang="en-US" b="1" dirty="0"/>
            <a:t>Classis</a:t>
          </a:r>
        </a:p>
      </dgm:t>
    </dgm:pt>
    <dgm:pt modelId="{5BB5D008-AD25-4E05-A95A-BD0D2E547156}" type="parTrans" cxnId="{B63C7776-9B84-428E-82C4-5D4F5279E58A}">
      <dgm:prSet/>
      <dgm:spPr/>
      <dgm:t>
        <a:bodyPr/>
        <a:lstStyle/>
        <a:p>
          <a:endParaRPr lang="en-US"/>
        </a:p>
      </dgm:t>
    </dgm:pt>
    <dgm:pt modelId="{5C63F510-9929-42F4-8655-5C6AFD59571B}" type="sibTrans" cxnId="{B63C7776-9B84-428E-82C4-5D4F5279E58A}">
      <dgm:prSet/>
      <dgm:spPr/>
      <dgm:t>
        <a:bodyPr/>
        <a:lstStyle/>
        <a:p>
          <a:endParaRPr lang="en-US"/>
        </a:p>
      </dgm:t>
    </dgm:pt>
    <dgm:pt modelId="{EF93B23C-E87F-4491-8941-E76F7538B739}">
      <dgm:prSet phldrT="[Text]" custT="1"/>
      <dgm:spPr>
        <a:solidFill>
          <a:schemeClr val="accent1">
            <a:lumMod val="60000"/>
            <a:lumOff val="40000"/>
          </a:schemeClr>
        </a:solidFill>
      </dgm:spPr>
      <dgm:t>
        <a:bodyPr/>
        <a:lstStyle/>
        <a:p>
          <a:pPr algn="ctr"/>
          <a:r>
            <a:rPr lang="en-US" sz="2000" b="1" dirty="0"/>
            <a:t>General Synod</a:t>
          </a:r>
        </a:p>
      </dgm:t>
    </dgm:pt>
    <dgm:pt modelId="{AFC84FBA-5F90-4096-A81D-FE0BCC47150C}" type="parTrans" cxnId="{2945F1EE-B8C1-4D65-948B-6C683A512F59}">
      <dgm:prSet/>
      <dgm:spPr/>
      <dgm:t>
        <a:bodyPr/>
        <a:lstStyle/>
        <a:p>
          <a:endParaRPr lang="en-US"/>
        </a:p>
      </dgm:t>
    </dgm:pt>
    <dgm:pt modelId="{2B1B8CD9-854B-4F58-970E-DE1362A87DCA}" type="sibTrans" cxnId="{2945F1EE-B8C1-4D65-948B-6C683A512F59}">
      <dgm:prSet/>
      <dgm:spPr/>
      <dgm:t>
        <a:bodyPr/>
        <a:lstStyle/>
        <a:p>
          <a:endParaRPr lang="en-US"/>
        </a:p>
      </dgm:t>
    </dgm:pt>
    <dgm:pt modelId="{C1C0F65C-0FCE-433E-862D-13725E007073}">
      <dgm:prSet/>
      <dgm:spPr>
        <a:solidFill>
          <a:srgbClr val="FFFF00"/>
        </a:solidFill>
      </dgm:spPr>
      <dgm:t>
        <a:bodyPr/>
        <a:lstStyle/>
        <a:p>
          <a:r>
            <a:rPr lang="en-US" b="1" dirty="0"/>
            <a:t>Regional Synod</a:t>
          </a:r>
        </a:p>
      </dgm:t>
    </dgm:pt>
    <dgm:pt modelId="{37B3EAA7-E77D-4F1B-AF19-E2798AFD3C5A}" type="parTrans" cxnId="{57B875A5-24AC-47DD-A88A-8FD4A85E666C}">
      <dgm:prSet/>
      <dgm:spPr/>
      <dgm:t>
        <a:bodyPr/>
        <a:lstStyle/>
        <a:p>
          <a:endParaRPr lang="en-US"/>
        </a:p>
      </dgm:t>
    </dgm:pt>
    <dgm:pt modelId="{1B8FCA00-5D29-4EDA-86D0-DDA5596A2919}" type="sibTrans" cxnId="{57B875A5-24AC-47DD-A88A-8FD4A85E666C}">
      <dgm:prSet/>
      <dgm:spPr/>
      <dgm:t>
        <a:bodyPr/>
        <a:lstStyle/>
        <a:p>
          <a:endParaRPr lang="en-US"/>
        </a:p>
      </dgm:t>
    </dgm:pt>
    <dgm:pt modelId="{AFACCBC4-0825-43FB-8AB5-06B4A12FB938}" type="pres">
      <dgm:prSet presAssocID="{1B8E65BC-6F71-4580-8CF8-A4582BF1EBF5}" presName="Name0" presStyleCnt="0">
        <dgm:presLayoutVars>
          <dgm:dir/>
          <dgm:animLvl val="lvl"/>
          <dgm:resizeHandles val="exact"/>
        </dgm:presLayoutVars>
      </dgm:prSet>
      <dgm:spPr/>
    </dgm:pt>
    <dgm:pt modelId="{B4FA558E-B724-4AD5-B680-2A2CA92DEECA}" type="pres">
      <dgm:prSet presAssocID="{CB2ADC1E-BD12-4251-A883-53909605657D}" presName="Name8" presStyleCnt="0"/>
      <dgm:spPr/>
    </dgm:pt>
    <dgm:pt modelId="{24ED5678-BEA7-4E62-9FD1-B84032CB1EE3}" type="pres">
      <dgm:prSet presAssocID="{CB2ADC1E-BD12-4251-A883-53909605657D}" presName="level" presStyleLbl="node1" presStyleIdx="0" presStyleCnt="4">
        <dgm:presLayoutVars>
          <dgm:chMax val="1"/>
          <dgm:bulletEnabled val="1"/>
        </dgm:presLayoutVars>
      </dgm:prSet>
      <dgm:spPr/>
    </dgm:pt>
    <dgm:pt modelId="{EB7AD970-D833-45EB-8A5A-B92C1DB123F8}" type="pres">
      <dgm:prSet presAssocID="{CB2ADC1E-BD12-4251-A883-53909605657D}" presName="levelTx" presStyleLbl="revTx" presStyleIdx="0" presStyleCnt="0">
        <dgm:presLayoutVars>
          <dgm:chMax val="1"/>
          <dgm:bulletEnabled val="1"/>
        </dgm:presLayoutVars>
      </dgm:prSet>
      <dgm:spPr/>
    </dgm:pt>
    <dgm:pt modelId="{09A511AE-5BB8-4C30-9748-F346891B5ED1}" type="pres">
      <dgm:prSet presAssocID="{FFBF418A-E16A-4441-9EA1-F8CD14C09FF6}" presName="Name8" presStyleCnt="0"/>
      <dgm:spPr/>
    </dgm:pt>
    <dgm:pt modelId="{0B708502-2385-4FA1-A147-5D6C1818A35B}" type="pres">
      <dgm:prSet presAssocID="{FFBF418A-E16A-4441-9EA1-F8CD14C09FF6}" presName="level" presStyleLbl="node1" presStyleIdx="1" presStyleCnt="4">
        <dgm:presLayoutVars>
          <dgm:chMax val="1"/>
          <dgm:bulletEnabled val="1"/>
        </dgm:presLayoutVars>
      </dgm:prSet>
      <dgm:spPr/>
    </dgm:pt>
    <dgm:pt modelId="{230365FC-0419-4D4A-B199-F41A38B40E87}" type="pres">
      <dgm:prSet presAssocID="{FFBF418A-E16A-4441-9EA1-F8CD14C09FF6}" presName="levelTx" presStyleLbl="revTx" presStyleIdx="0" presStyleCnt="0">
        <dgm:presLayoutVars>
          <dgm:chMax val="1"/>
          <dgm:bulletEnabled val="1"/>
        </dgm:presLayoutVars>
      </dgm:prSet>
      <dgm:spPr/>
    </dgm:pt>
    <dgm:pt modelId="{12915DDC-53EE-4360-8218-74ED9D08DB93}" type="pres">
      <dgm:prSet presAssocID="{C1C0F65C-0FCE-433E-862D-13725E007073}" presName="Name8" presStyleCnt="0"/>
      <dgm:spPr/>
    </dgm:pt>
    <dgm:pt modelId="{C00615A1-44B3-4548-8DF8-A40729BA448C}" type="pres">
      <dgm:prSet presAssocID="{C1C0F65C-0FCE-433E-862D-13725E007073}" presName="level" presStyleLbl="node1" presStyleIdx="2" presStyleCnt="4">
        <dgm:presLayoutVars>
          <dgm:chMax val="1"/>
          <dgm:bulletEnabled val="1"/>
        </dgm:presLayoutVars>
      </dgm:prSet>
      <dgm:spPr/>
    </dgm:pt>
    <dgm:pt modelId="{321151B9-CF3F-4911-B77C-9EF679135B58}" type="pres">
      <dgm:prSet presAssocID="{C1C0F65C-0FCE-433E-862D-13725E007073}" presName="levelTx" presStyleLbl="revTx" presStyleIdx="0" presStyleCnt="0">
        <dgm:presLayoutVars>
          <dgm:chMax val="1"/>
          <dgm:bulletEnabled val="1"/>
        </dgm:presLayoutVars>
      </dgm:prSet>
      <dgm:spPr/>
    </dgm:pt>
    <dgm:pt modelId="{50852360-A634-4763-B9FC-6EFBD76B150A}" type="pres">
      <dgm:prSet presAssocID="{EF93B23C-E87F-4491-8941-E76F7538B739}" presName="Name8" presStyleCnt="0"/>
      <dgm:spPr/>
    </dgm:pt>
    <dgm:pt modelId="{A1734AAE-01B7-4EA1-8E67-ADBD489CD9A8}" type="pres">
      <dgm:prSet presAssocID="{EF93B23C-E87F-4491-8941-E76F7538B739}" presName="level" presStyleLbl="node1" presStyleIdx="3" presStyleCnt="4" custScaleX="99834" custScaleY="300002">
        <dgm:presLayoutVars>
          <dgm:chMax val="1"/>
          <dgm:bulletEnabled val="1"/>
        </dgm:presLayoutVars>
      </dgm:prSet>
      <dgm:spPr/>
    </dgm:pt>
    <dgm:pt modelId="{A3AA2FBE-7D11-4724-847C-5D69DB6ECEF6}" type="pres">
      <dgm:prSet presAssocID="{EF93B23C-E87F-4491-8941-E76F7538B739}" presName="levelTx" presStyleLbl="revTx" presStyleIdx="0" presStyleCnt="0">
        <dgm:presLayoutVars>
          <dgm:chMax val="1"/>
          <dgm:bulletEnabled val="1"/>
        </dgm:presLayoutVars>
      </dgm:prSet>
      <dgm:spPr/>
    </dgm:pt>
  </dgm:ptLst>
  <dgm:cxnLst>
    <dgm:cxn modelId="{AB5BD323-A94D-40AC-B195-17D08349DC58}" type="presOf" srcId="{C1C0F65C-0FCE-433E-862D-13725E007073}" destId="{C00615A1-44B3-4548-8DF8-A40729BA448C}" srcOrd="0" destOrd="0" presId="urn:microsoft.com/office/officeart/2005/8/layout/pyramid3"/>
    <dgm:cxn modelId="{0DE0C42F-5928-451C-A2A9-176D10EFD885}" type="presOf" srcId="{CB2ADC1E-BD12-4251-A883-53909605657D}" destId="{EB7AD970-D833-45EB-8A5A-B92C1DB123F8}" srcOrd="1" destOrd="0" presId="urn:microsoft.com/office/officeart/2005/8/layout/pyramid3"/>
    <dgm:cxn modelId="{864E6B5C-25EA-43CC-BEDC-1B1B769DDED5}" type="presOf" srcId="{EF93B23C-E87F-4491-8941-E76F7538B739}" destId="{A1734AAE-01B7-4EA1-8E67-ADBD489CD9A8}" srcOrd="0" destOrd="0" presId="urn:microsoft.com/office/officeart/2005/8/layout/pyramid3"/>
    <dgm:cxn modelId="{BD062344-0C66-4C30-8A5E-CC0DC1FCEAAA}" type="presOf" srcId="{CB2ADC1E-BD12-4251-A883-53909605657D}" destId="{24ED5678-BEA7-4E62-9FD1-B84032CB1EE3}" srcOrd="0" destOrd="0" presId="urn:microsoft.com/office/officeart/2005/8/layout/pyramid3"/>
    <dgm:cxn modelId="{B63C7776-9B84-428E-82C4-5D4F5279E58A}" srcId="{1B8E65BC-6F71-4580-8CF8-A4582BF1EBF5}" destId="{FFBF418A-E16A-4441-9EA1-F8CD14C09FF6}" srcOrd="1" destOrd="0" parTransId="{5BB5D008-AD25-4E05-A95A-BD0D2E547156}" sibTransId="{5C63F510-9929-42F4-8655-5C6AFD59571B}"/>
    <dgm:cxn modelId="{9967C67D-B085-4D3C-B5E4-D0E20418FA21}" type="presOf" srcId="{C1C0F65C-0FCE-433E-862D-13725E007073}" destId="{321151B9-CF3F-4911-B77C-9EF679135B58}" srcOrd="1" destOrd="0" presId="urn:microsoft.com/office/officeart/2005/8/layout/pyramid3"/>
    <dgm:cxn modelId="{1A394F87-D93A-4CA3-A91D-30B593FA4FDF}" type="presOf" srcId="{EF93B23C-E87F-4491-8941-E76F7538B739}" destId="{A3AA2FBE-7D11-4724-847C-5D69DB6ECEF6}" srcOrd="1" destOrd="0" presId="urn:microsoft.com/office/officeart/2005/8/layout/pyramid3"/>
    <dgm:cxn modelId="{245771A2-F53E-422D-9596-3032033A7B08}" type="presOf" srcId="{FFBF418A-E16A-4441-9EA1-F8CD14C09FF6}" destId="{230365FC-0419-4D4A-B199-F41A38B40E87}" srcOrd="1" destOrd="0" presId="urn:microsoft.com/office/officeart/2005/8/layout/pyramid3"/>
    <dgm:cxn modelId="{57B875A5-24AC-47DD-A88A-8FD4A85E666C}" srcId="{1B8E65BC-6F71-4580-8CF8-A4582BF1EBF5}" destId="{C1C0F65C-0FCE-433E-862D-13725E007073}" srcOrd="2" destOrd="0" parTransId="{37B3EAA7-E77D-4F1B-AF19-E2798AFD3C5A}" sibTransId="{1B8FCA00-5D29-4EDA-86D0-DDA5596A2919}"/>
    <dgm:cxn modelId="{5EA7EBB0-6038-483D-9B4E-EF21F7BD4B19}" type="presOf" srcId="{FFBF418A-E16A-4441-9EA1-F8CD14C09FF6}" destId="{0B708502-2385-4FA1-A147-5D6C1818A35B}" srcOrd="0" destOrd="0" presId="urn:microsoft.com/office/officeart/2005/8/layout/pyramid3"/>
    <dgm:cxn modelId="{57F819CA-B7EB-45CC-9095-67F4A4809A04}" type="presOf" srcId="{1B8E65BC-6F71-4580-8CF8-A4582BF1EBF5}" destId="{AFACCBC4-0825-43FB-8AB5-06B4A12FB938}" srcOrd="0" destOrd="0" presId="urn:microsoft.com/office/officeart/2005/8/layout/pyramid3"/>
    <dgm:cxn modelId="{D154E8D5-FD5F-4964-9F63-E4AC284DBCCD}" srcId="{1B8E65BC-6F71-4580-8CF8-A4582BF1EBF5}" destId="{CB2ADC1E-BD12-4251-A883-53909605657D}" srcOrd="0" destOrd="0" parTransId="{EA0BA09F-CC6A-4F26-AF2E-655630D2575D}" sibTransId="{C6E39911-1382-4F28-A5DC-B6B68D3D6E6B}"/>
    <dgm:cxn modelId="{2945F1EE-B8C1-4D65-948B-6C683A512F59}" srcId="{1B8E65BC-6F71-4580-8CF8-A4582BF1EBF5}" destId="{EF93B23C-E87F-4491-8941-E76F7538B739}" srcOrd="3" destOrd="0" parTransId="{AFC84FBA-5F90-4096-A81D-FE0BCC47150C}" sibTransId="{2B1B8CD9-854B-4F58-970E-DE1362A87DCA}"/>
    <dgm:cxn modelId="{16E74018-8C69-4FCB-87F9-3D8DD36878F8}" type="presParOf" srcId="{AFACCBC4-0825-43FB-8AB5-06B4A12FB938}" destId="{B4FA558E-B724-4AD5-B680-2A2CA92DEECA}" srcOrd="0" destOrd="0" presId="urn:microsoft.com/office/officeart/2005/8/layout/pyramid3"/>
    <dgm:cxn modelId="{01D639D9-3563-431F-9809-4A267F0765FA}" type="presParOf" srcId="{B4FA558E-B724-4AD5-B680-2A2CA92DEECA}" destId="{24ED5678-BEA7-4E62-9FD1-B84032CB1EE3}" srcOrd="0" destOrd="0" presId="urn:microsoft.com/office/officeart/2005/8/layout/pyramid3"/>
    <dgm:cxn modelId="{F83356AA-BF36-43B5-9EEF-D1184852F642}" type="presParOf" srcId="{B4FA558E-B724-4AD5-B680-2A2CA92DEECA}" destId="{EB7AD970-D833-45EB-8A5A-B92C1DB123F8}" srcOrd="1" destOrd="0" presId="urn:microsoft.com/office/officeart/2005/8/layout/pyramid3"/>
    <dgm:cxn modelId="{EB477DCB-3E16-4B2B-90FB-60009E4B3FEB}" type="presParOf" srcId="{AFACCBC4-0825-43FB-8AB5-06B4A12FB938}" destId="{09A511AE-5BB8-4C30-9748-F346891B5ED1}" srcOrd="1" destOrd="0" presId="urn:microsoft.com/office/officeart/2005/8/layout/pyramid3"/>
    <dgm:cxn modelId="{1851278F-3CC8-4FB0-BC4C-E2E256A9941F}" type="presParOf" srcId="{09A511AE-5BB8-4C30-9748-F346891B5ED1}" destId="{0B708502-2385-4FA1-A147-5D6C1818A35B}" srcOrd="0" destOrd="0" presId="urn:microsoft.com/office/officeart/2005/8/layout/pyramid3"/>
    <dgm:cxn modelId="{587B0F17-6F93-4326-88C4-8023E0953140}" type="presParOf" srcId="{09A511AE-5BB8-4C30-9748-F346891B5ED1}" destId="{230365FC-0419-4D4A-B199-F41A38B40E87}" srcOrd="1" destOrd="0" presId="urn:microsoft.com/office/officeart/2005/8/layout/pyramid3"/>
    <dgm:cxn modelId="{1A293464-F460-4722-AC9D-FC1189B7F205}" type="presParOf" srcId="{AFACCBC4-0825-43FB-8AB5-06B4A12FB938}" destId="{12915DDC-53EE-4360-8218-74ED9D08DB93}" srcOrd="2" destOrd="0" presId="urn:microsoft.com/office/officeart/2005/8/layout/pyramid3"/>
    <dgm:cxn modelId="{3ACA98DE-2D45-44F6-A9A3-7E9F8371022A}" type="presParOf" srcId="{12915DDC-53EE-4360-8218-74ED9D08DB93}" destId="{C00615A1-44B3-4548-8DF8-A40729BA448C}" srcOrd="0" destOrd="0" presId="urn:microsoft.com/office/officeart/2005/8/layout/pyramid3"/>
    <dgm:cxn modelId="{9BE01D74-E8CC-45C5-85A5-7AAA0C73BD09}" type="presParOf" srcId="{12915DDC-53EE-4360-8218-74ED9D08DB93}" destId="{321151B9-CF3F-4911-B77C-9EF679135B58}" srcOrd="1" destOrd="0" presId="urn:microsoft.com/office/officeart/2005/8/layout/pyramid3"/>
    <dgm:cxn modelId="{434DCF95-82A5-4DB7-BE2A-606DBD788DAD}" type="presParOf" srcId="{AFACCBC4-0825-43FB-8AB5-06B4A12FB938}" destId="{50852360-A634-4763-B9FC-6EFBD76B150A}" srcOrd="3" destOrd="0" presId="urn:microsoft.com/office/officeart/2005/8/layout/pyramid3"/>
    <dgm:cxn modelId="{094C7094-AC38-4E9D-B5D1-CE7052EADB28}" type="presParOf" srcId="{50852360-A634-4763-B9FC-6EFBD76B150A}" destId="{A1734AAE-01B7-4EA1-8E67-ADBD489CD9A8}" srcOrd="0" destOrd="0" presId="urn:microsoft.com/office/officeart/2005/8/layout/pyramid3"/>
    <dgm:cxn modelId="{62F27E3C-9798-4A27-8295-27E12BCFAB1C}" type="presParOf" srcId="{50852360-A634-4763-B9FC-6EFBD76B150A}" destId="{A3AA2FBE-7D11-4724-847C-5D69DB6ECEF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E65BC-6F71-4580-8CF8-A4582BF1EBF5}" type="doc">
      <dgm:prSet loTypeId="urn:microsoft.com/office/officeart/2005/8/layout/pyramid3" loCatId="pyramid" qsTypeId="urn:microsoft.com/office/officeart/2005/8/quickstyle/simple1" qsCatId="simple" csTypeId="urn:microsoft.com/office/officeart/2005/8/colors/colorful1" csCatId="colorful" phldr="1"/>
      <dgm:spPr/>
    </dgm:pt>
    <dgm:pt modelId="{CB2ADC1E-BD12-4251-A883-53909605657D}">
      <dgm:prSet phldrT="[Text]" custT="1"/>
      <dgm:spPr>
        <a:solidFill>
          <a:srgbClr val="3333FF"/>
        </a:solidFill>
        <a:ln w="15875" cap="rnd" cmpd="sng" algn="ctr">
          <a:solidFill>
            <a:prstClr val="white">
              <a:hueOff val="0"/>
              <a:satOff val="0"/>
              <a:lumOff val="0"/>
              <a:alphaOff val="0"/>
            </a:prstClr>
          </a:solidFill>
          <a:prstDash val="solid"/>
        </a:ln>
        <a:effectLst/>
      </dgm:spPr>
      <dgm:t>
        <a:bodyPr spcFirstLastPara="0" vert="horz" wrap="square" lIns="46990" tIns="46990" rIns="46990" bIns="46990" numCol="1" spcCol="1270" anchor="ctr" anchorCtr="0"/>
        <a:lstStyle/>
        <a:p>
          <a:pPr marL="0" lvl="0" indent="0" algn="ctr" defTabSz="1644650">
            <a:lnSpc>
              <a:spcPct val="90000"/>
            </a:lnSpc>
            <a:spcBef>
              <a:spcPct val="0"/>
            </a:spcBef>
            <a:spcAft>
              <a:spcPct val="35000"/>
            </a:spcAft>
            <a:buNone/>
          </a:pPr>
          <a:r>
            <a:rPr lang="en-US" sz="3700" b="1" kern="1200" dirty="0">
              <a:solidFill>
                <a:prstClr val="black">
                  <a:hueOff val="0"/>
                  <a:satOff val="0"/>
                  <a:lumOff val="0"/>
                  <a:alphaOff val="0"/>
                </a:prstClr>
              </a:solidFill>
              <a:latin typeface="Century Gothic" panose="020B0502020202020204"/>
              <a:ea typeface="+mn-ea"/>
              <a:cs typeface="+mn-cs"/>
            </a:rPr>
            <a:t>Session</a:t>
          </a:r>
        </a:p>
      </dgm:t>
    </dgm:pt>
    <dgm:pt modelId="{EA0BA09F-CC6A-4F26-AF2E-655630D2575D}" type="parTrans" cxnId="{D154E8D5-FD5F-4964-9F63-E4AC284DBCCD}">
      <dgm:prSet/>
      <dgm:spPr/>
      <dgm:t>
        <a:bodyPr/>
        <a:lstStyle/>
        <a:p>
          <a:endParaRPr lang="en-US"/>
        </a:p>
      </dgm:t>
    </dgm:pt>
    <dgm:pt modelId="{C6E39911-1382-4F28-A5DC-B6B68D3D6E6B}" type="sibTrans" cxnId="{D154E8D5-FD5F-4964-9F63-E4AC284DBCCD}">
      <dgm:prSet/>
      <dgm:spPr/>
      <dgm:t>
        <a:bodyPr/>
        <a:lstStyle/>
        <a:p>
          <a:endParaRPr lang="en-US"/>
        </a:p>
      </dgm:t>
    </dgm:pt>
    <dgm:pt modelId="{FFBF418A-E16A-4441-9EA1-F8CD14C09FF6}">
      <dgm:prSet phldrT="[Text]" custT="1"/>
      <dgm:spPr>
        <a:solidFill>
          <a:srgbClr val="92D050"/>
        </a:solidFill>
        <a:ln w="15875" cap="rnd" cmpd="sng" algn="ctr">
          <a:solidFill>
            <a:prstClr val="white">
              <a:hueOff val="0"/>
              <a:satOff val="0"/>
              <a:lumOff val="0"/>
              <a:alphaOff val="0"/>
            </a:prstClr>
          </a:solidFill>
          <a:prstDash val="solid"/>
        </a:ln>
        <a:effectLst/>
      </dgm:spPr>
      <dgm:t>
        <a:bodyPr spcFirstLastPara="0" vert="horz" wrap="square" lIns="46990" tIns="46990" rIns="46990" bIns="46990" numCol="1" spcCol="1270" anchor="ctr" anchorCtr="0"/>
        <a:lstStyle/>
        <a:p>
          <a:pPr marL="0" lvl="0" indent="0" algn="ctr" defTabSz="1644650">
            <a:lnSpc>
              <a:spcPct val="90000"/>
            </a:lnSpc>
            <a:spcBef>
              <a:spcPct val="0"/>
            </a:spcBef>
            <a:spcAft>
              <a:spcPct val="35000"/>
            </a:spcAft>
            <a:buNone/>
          </a:pPr>
          <a:r>
            <a:rPr lang="en-US" sz="2400" b="1" kern="1200" dirty="0">
              <a:solidFill>
                <a:prstClr val="black">
                  <a:hueOff val="0"/>
                  <a:satOff val="0"/>
                  <a:lumOff val="0"/>
                  <a:alphaOff val="0"/>
                </a:prstClr>
              </a:solidFill>
              <a:latin typeface="Century Gothic" panose="020B0502020202020204"/>
              <a:ea typeface="+mn-ea"/>
              <a:cs typeface="+mn-cs"/>
            </a:rPr>
            <a:t>Presbytery</a:t>
          </a:r>
        </a:p>
      </dgm:t>
    </dgm:pt>
    <dgm:pt modelId="{5BB5D008-AD25-4E05-A95A-BD0D2E547156}" type="parTrans" cxnId="{B63C7776-9B84-428E-82C4-5D4F5279E58A}">
      <dgm:prSet/>
      <dgm:spPr/>
      <dgm:t>
        <a:bodyPr/>
        <a:lstStyle/>
        <a:p>
          <a:endParaRPr lang="en-US"/>
        </a:p>
      </dgm:t>
    </dgm:pt>
    <dgm:pt modelId="{5C63F510-9929-42F4-8655-5C6AFD59571B}" type="sibTrans" cxnId="{B63C7776-9B84-428E-82C4-5D4F5279E58A}">
      <dgm:prSet/>
      <dgm:spPr/>
      <dgm:t>
        <a:bodyPr/>
        <a:lstStyle/>
        <a:p>
          <a:endParaRPr lang="en-US"/>
        </a:p>
      </dgm:t>
    </dgm:pt>
    <dgm:pt modelId="{EF93B23C-E87F-4491-8941-E76F7538B739}">
      <dgm:prSet phldrT="[Text]" custT="1"/>
      <dgm:spPr>
        <a:solidFill>
          <a:schemeClr val="accent1">
            <a:lumMod val="60000"/>
            <a:lumOff val="40000"/>
          </a:schemeClr>
        </a:solidFill>
        <a:ln w="15875" cap="rnd" cmpd="sng" algn="ctr">
          <a:solidFill>
            <a:prstClr val="white">
              <a:hueOff val="0"/>
              <a:satOff val="0"/>
              <a:lumOff val="0"/>
              <a:alphaOff val="0"/>
            </a:prst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entury Gothic" panose="020B0502020202020204"/>
              <a:ea typeface="+mn-ea"/>
              <a:cs typeface="+mn-cs"/>
            </a:rPr>
            <a:t>General Assembly</a:t>
          </a:r>
        </a:p>
      </dgm:t>
    </dgm:pt>
    <dgm:pt modelId="{AFC84FBA-5F90-4096-A81D-FE0BCC47150C}" type="parTrans" cxnId="{2945F1EE-B8C1-4D65-948B-6C683A512F59}">
      <dgm:prSet/>
      <dgm:spPr/>
      <dgm:t>
        <a:bodyPr/>
        <a:lstStyle/>
        <a:p>
          <a:endParaRPr lang="en-US"/>
        </a:p>
      </dgm:t>
    </dgm:pt>
    <dgm:pt modelId="{2B1B8CD9-854B-4F58-970E-DE1362A87DCA}" type="sibTrans" cxnId="{2945F1EE-B8C1-4D65-948B-6C683A512F59}">
      <dgm:prSet/>
      <dgm:spPr/>
      <dgm:t>
        <a:bodyPr/>
        <a:lstStyle/>
        <a:p>
          <a:endParaRPr lang="en-US"/>
        </a:p>
      </dgm:t>
    </dgm:pt>
    <dgm:pt modelId="{AFACCBC4-0825-43FB-8AB5-06B4A12FB938}" type="pres">
      <dgm:prSet presAssocID="{1B8E65BC-6F71-4580-8CF8-A4582BF1EBF5}" presName="Name0" presStyleCnt="0">
        <dgm:presLayoutVars>
          <dgm:dir/>
          <dgm:animLvl val="lvl"/>
          <dgm:resizeHandles val="exact"/>
        </dgm:presLayoutVars>
      </dgm:prSet>
      <dgm:spPr/>
    </dgm:pt>
    <dgm:pt modelId="{B4FA558E-B724-4AD5-B680-2A2CA92DEECA}" type="pres">
      <dgm:prSet presAssocID="{CB2ADC1E-BD12-4251-A883-53909605657D}" presName="Name8" presStyleCnt="0"/>
      <dgm:spPr/>
    </dgm:pt>
    <dgm:pt modelId="{24ED5678-BEA7-4E62-9FD1-B84032CB1EE3}" type="pres">
      <dgm:prSet presAssocID="{CB2ADC1E-BD12-4251-A883-53909605657D}" presName="level" presStyleLbl="node1" presStyleIdx="0" presStyleCnt="3">
        <dgm:presLayoutVars>
          <dgm:chMax val="1"/>
          <dgm:bulletEnabled val="1"/>
        </dgm:presLayoutVars>
      </dgm:prSet>
      <dgm:spPr>
        <a:xfrm rot="10800000">
          <a:off x="0" y="0"/>
          <a:ext cx="3763891" cy="1125415"/>
        </a:xfrm>
        <a:prstGeom prst="trapezoid">
          <a:avLst>
            <a:gd name="adj" fmla="val 55741"/>
          </a:avLst>
        </a:prstGeom>
      </dgm:spPr>
    </dgm:pt>
    <dgm:pt modelId="{EB7AD970-D833-45EB-8A5A-B92C1DB123F8}" type="pres">
      <dgm:prSet presAssocID="{CB2ADC1E-BD12-4251-A883-53909605657D}" presName="levelTx" presStyleLbl="revTx" presStyleIdx="0" presStyleCnt="0">
        <dgm:presLayoutVars>
          <dgm:chMax val="1"/>
          <dgm:bulletEnabled val="1"/>
        </dgm:presLayoutVars>
      </dgm:prSet>
      <dgm:spPr/>
    </dgm:pt>
    <dgm:pt modelId="{09A511AE-5BB8-4C30-9748-F346891B5ED1}" type="pres">
      <dgm:prSet presAssocID="{FFBF418A-E16A-4441-9EA1-F8CD14C09FF6}" presName="Name8" presStyleCnt="0"/>
      <dgm:spPr/>
    </dgm:pt>
    <dgm:pt modelId="{0B708502-2385-4FA1-A147-5D6C1818A35B}" type="pres">
      <dgm:prSet presAssocID="{FFBF418A-E16A-4441-9EA1-F8CD14C09FF6}" presName="level" presStyleLbl="node1" presStyleIdx="1" presStyleCnt="3" custLinFactNeighborX="-2" custLinFactNeighborY="-565">
        <dgm:presLayoutVars>
          <dgm:chMax val="1"/>
          <dgm:bulletEnabled val="1"/>
        </dgm:presLayoutVars>
      </dgm:prSet>
      <dgm:spPr>
        <a:xfrm rot="10800000">
          <a:off x="627315" y="1125415"/>
          <a:ext cx="2509260" cy="1125415"/>
        </a:xfrm>
        <a:prstGeom prst="trapezoid">
          <a:avLst>
            <a:gd name="adj" fmla="val 55741"/>
          </a:avLst>
        </a:prstGeom>
      </dgm:spPr>
    </dgm:pt>
    <dgm:pt modelId="{230365FC-0419-4D4A-B199-F41A38B40E87}" type="pres">
      <dgm:prSet presAssocID="{FFBF418A-E16A-4441-9EA1-F8CD14C09FF6}" presName="levelTx" presStyleLbl="revTx" presStyleIdx="0" presStyleCnt="0">
        <dgm:presLayoutVars>
          <dgm:chMax val="1"/>
          <dgm:bulletEnabled val="1"/>
        </dgm:presLayoutVars>
      </dgm:prSet>
      <dgm:spPr/>
    </dgm:pt>
    <dgm:pt modelId="{50852360-A634-4763-B9FC-6EFBD76B150A}" type="pres">
      <dgm:prSet presAssocID="{EF93B23C-E87F-4491-8941-E76F7538B739}" presName="Name8" presStyleCnt="0"/>
      <dgm:spPr/>
    </dgm:pt>
    <dgm:pt modelId="{A1734AAE-01B7-4EA1-8E67-ADBD489CD9A8}" type="pres">
      <dgm:prSet presAssocID="{EF93B23C-E87F-4491-8941-E76F7538B739}" presName="level" presStyleLbl="node1" presStyleIdx="2" presStyleCnt="3" custScaleX="107092" custScaleY="201751">
        <dgm:presLayoutVars>
          <dgm:chMax val="1"/>
          <dgm:bulletEnabled val="1"/>
        </dgm:presLayoutVars>
      </dgm:prSet>
      <dgm:spPr>
        <a:xfrm rot="10800000">
          <a:off x="1254630" y="2250830"/>
          <a:ext cx="1254630" cy="1125415"/>
        </a:xfrm>
        <a:prstGeom prst="trapezoid">
          <a:avLst>
            <a:gd name="adj" fmla="val 55741"/>
          </a:avLst>
        </a:prstGeom>
      </dgm:spPr>
    </dgm:pt>
    <dgm:pt modelId="{A3AA2FBE-7D11-4724-847C-5D69DB6ECEF6}" type="pres">
      <dgm:prSet presAssocID="{EF93B23C-E87F-4491-8941-E76F7538B739}" presName="levelTx" presStyleLbl="revTx" presStyleIdx="0" presStyleCnt="0">
        <dgm:presLayoutVars>
          <dgm:chMax val="1"/>
          <dgm:bulletEnabled val="1"/>
        </dgm:presLayoutVars>
      </dgm:prSet>
      <dgm:spPr/>
    </dgm:pt>
  </dgm:ptLst>
  <dgm:cxnLst>
    <dgm:cxn modelId="{0DE0C42F-5928-451C-A2A9-176D10EFD885}" type="presOf" srcId="{CB2ADC1E-BD12-4251-A883-53909605657D}" destId="{EB7AD970-D833-45EB-8A5A-B92C1DB123F8}" srcOrd="1" destOrd="0" presId="urn:microsoft.com/office/officeart/2005/8/layout/pyramid3"/>
    <dgm:cxn modelId="{864E6B5C-25EA-43CC-BEDC-1B1B769DDED5}" type="presOf" srcId="{EF93B23C-E87F-4491-8941-E76F7538B739}" destId="{A1734AAE-01B7-4EA1-8E67-ADBD489CD9A8}" srcOrd="0" destOrd="0" presId="urn:microsoft.com/office/officeart/2005/8/layout/pyramid3"/>
    <dgm:cxn modelId="{BD062344-0C66-4C30-8A5E-CC0DC1FCEAAA}" type="presOf" srcId="{CB2ADC1E-BD12-4251-A883-53909605657D}" destId="{24ED5678-BEA7-4E62-9FD1-B84032CB1EE3}" srcOrd="0" destOrd="0" presId="urn:microsoft.com/office/officeart/2005/8/layout/pyramid3"/>
    <dgm:cxn modelId="{B63C7776-9B84-428E-82C4-5D4F5279E58A}" srcId="{1B8E65BC-6F71-4580-8CF8-A4582BF1EBF5}" destId="{FFBF418A-E16A-4441-9EA1-F8CD14C09FF6}" srcOrd="1" destOrd="0" parTransId="{5BB5D008-AD25-4E05-A95A-BD0D2E547156}" sibTransId="{5C63F510-9929-42F4-8655-5C6AFD59571B}"/>
    <dgm:cxn modelId="{1A394F87-D93A-4CA3-A91D-30B593FA4FDF}" type="presOf" srcId="{EF93B23C-E87F-4491-8941-E76F7538B739}" destId="{A3AA2FBE-7D11-4724-847C-5D69DB6ECEF6}" srcOrd="1" destOrd="0" presId="urn:microsoft.com/office/officeart/2005/8/layout/pyramid3"/>
    <dgm:cxn modelId="{245771A2-F53E-422D-9596-3032033A7B08}" type="presOf" srcId="{FFBF418A-E16A-4441-9EA1-F8CD14C09FF6}" destId="{230365FC-0419-4D4A-B199-F41A38B40E87}" srcOrd="1" destOrd="0" presId="urn:microsoft.com/office/officeart/2005/8/layout/pyramid3"/>
    <dgm:cxn modelId="{5EA7EBB0-6038-483D-9B4E-EF21F7BD4B19}" type="presOf" srcId="{FFBF418A-E16A-4441-9EA1-F8CD14C09FF6}" destId="{0B708502-2385-4FA1-A147-5D6C1818A35B}" srcOrd="0" destOrd="0" presId="urn:microsoft.com/office/officeart/2005/8/layout/pyramid3"/>
    <dgm:cxn modelId="{57F819CA-B7EB-45CC-9095-67F4A4809A04}" type="presOf" srcId="{1B8E65BC-6F71-4580-8CF8-A4582BF1EBF5}" destId="{AFACCBC4-0825-43FB-8AB5-06B4A12FB938}" srcOrd="0" destOrd="0" presId="urn:microsoft.com/office/officeart/2005/8/layout/pyramid3"/>
    <dgm:cxn modelId="{D154E8D5-FD5F-4964-9F63-E4AC284DBCCD}" srcId="{1B8E65BC-6F71-4580-8CF8-A4582BF1EBF5}" destId="{CB2ADC1E-BD12-4251-A883-53909605657D}" srcOrd="0" destOrd="0" parTransId="{EA0BA09F-CC6A-4F26-AF2E-655630D2575D}" sibTransId="{C6E39911-1382-4F28-A5DC-B6B68D3D6E6B}"/>
    <dgm:cxn modelId="{2945F1EE-B8C1-4D65-948B-6C683A512F59}" srcId="{1B8E65BC-6F71-4580-8CF8-A4582BF1EBF5}" destId="{EF93B23C-E87F-4491-8941-E76F7538B739}" srcOrd="2" destOrd="0" parTransId="{AFC84FBA-5F90-4096-A81D-FE0BCC47150C}" sibTransId="{2B1B8CD9-854B-4F58-970E-DE1362A87DCA}"/>
    <dgm:cxn modelId="{16E74018-8C69-4FCB-87F9-3D8DD36878F8}" type="presParOf" srcId="{AFACCBC4-0825-43FB-8AB5-06B4A12FB938}" destId="{B4FA558E-B724-4AD5-B680-2A2CA92DEECA}" srcOrd="0" destOrd="0" presId="urn:microsoft.com/office/officeart/2005/8/layout/pyramid3"/>
    <dgm:cxn modelId="{01D639D9-3563-431F-9809-4A267F0765FA}" type="presParOf" srcId="{B4FA558E-B724-4AD5-B680-2A2CA92DEECA}" destId="{24ED5678-BEA7-4E62-9FD1-B84032CB1EE3}" srcOrd="0" destOrd="0" presId="urn:microsoft.com/office/officeart/2005/8/layout/pyramid3"/>
    <dgm:cxn modelId="{F83356AA-BF36-43B5-9EEF-D1184852F642}" type="presParOf" srcId="{B4FA558E-B724-4AD5-B680-2A2CA92DEECA}" destId="{EB7AD970-D833-45EB-8A5A-B92C1DB123F8}" srcOrd="1" destOrd="0" presId="urn:microsoft.com/office/officeart/2005/8/layout/pyramid3"/>
    <dgm:cxn modelId="{EB477DCB-3E16-4B2B-90FB-60009E4B3FEB}" type="presParOf" srcId="{AFACCBC4-0825-43FB-8AB5-06B4A12FB938}" destId="{09A511AE-5BB8-4C30-9748-F346891B5ED1}" srcOrd="1" destOrd="0" presId="urn:microsoft.com/office/officeart/2005/8/layout/pyramid3"/>
    <dgm:cxn modelId="{1851278F-3CC8-4FB0-BC4C-E2E256A9941F}" type="presParOf" srcId="{09A511AE-5BB8-4C30-9748-F346891B5ED1}" destId="{0B708502-2385-4FA1-A147-5D6C1818A35B}" srcOrd="0" destOrd="0" presId="urn:microsoft.com/office/officeart/2005/8/layout/pyramid3"/>
    <dgm:cxn modelId="{587B0F17-6F93-4326-88C4-8023E0953140}" type="presParOf" srcId="{09A511AE-5BB8-4C30-9748-F346891B5ED1}" destId="{230365FC-0419-4D4A-B199-F41A38B40E87}" srcOrd="1" destOrd="0" presId="urn:microsoft.com/office/officeart/2005/8/layout/pyramid3"/>
    <dgm:cxn modelId="{434DCF95-82A5-4DB7-BE2A-606DBD788DAD}" type="presParOf" srcId="{AFACCBC4-0825-43FB-8AB5-06B4A12FB938}" destId="{50852360-A634-4763-B9FC-6EFBD76B150A}" srcOrd="2" destOrd="0" presId="urn:microsoft.com/office/officeart/2005/8/layout/pyramid3"/>
    <dgm:cxn modelId="{094C7094-AC38-4E9D-B5D1-CE7052EADB28}" type="presParOf" srcId="{50852360-A634-4763-B9FC-6EFBD76B150A}" destId="{A1734AAE-01B7-4EA1-8E67-ADBD489CD9A8}" srcOrd="0" destOrd="0" presId="urn:microsoft.com/office/officeart/2005/8/layout/pyramid3"/>
    <dgm:cxn modelId="{62F27E3C-9798-4A27-8295-27E12BCFAB1C}" type="presParOf" srcId="{50852360-A634-4763-B9FC-6EFBD76B150A}" destId="{A3AA2FBE-7D11-4724-847C-5D69DB6ECEF6}"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BE7BB-7FEC-4510-AF0B-9B98CE190C7D}"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n-US"/>
        </a:p>
      </dgm:t>
    </dgm:pt>
    <dgm:pt modelId="{E6160266-3B89-4E9F-A0E1-DFFCE8D69245}">
      <dgm:prSet phldrT="[Text]"/>
      <dgm:spPr>
        <a:solidFill>
          <a:schemeClr val="accent1">
            <a:lumMod val="60000"/>
            <a:lumOff val="40000"/>
          </a:schemeClr>
        </a:solidFill>
      </dgm:spPr>
      <dgm:t>
        <a:bodyPr/>
        <a:lstStyle/>
        <a:p>
          <a:r>
            <a:rPr lang="en-US" b="1" dirty="0">
              <a:solidFill>
                <a:schemeClr val="tx1"/>
              </a:solidFill>
            </a:rPr>
            <a:t>Consistory</a:t>
          </a:r>
        </a:p>
      </dgm:t>
    </dgm:pt>
    <dgm:pt modelId="{691B6585-B7C2-4F56-8EB8-88AA94A7BDE0}" type="parTrans" cxnId="{81EF80A8-1569-4D37-9D33-FBD40F19F9E3}">
      <dgm:prSet/>
      <dgm:spPr/>
      <dgm:t>
        <a:bodyPr/>
        <a:lstStyle/>
        <a:p>
          <a:endParaRPr lang="en-US"/>
        </a:p>
      </dgm:t>
    </dgm:pt>
    <dgm:pt modelId="{1EAA27BC-A4DF-46EE-886E-B53CE70DC08E}" type="sibTrans" cxnId="{81EF80A8-1569-4D37-9D33-FBD40F19F9E3}">
      <dgm:prSet/>
      <dgm:spPr/>
      <dgm:t>
        <a:bodyPr/>
        <a:lstStyle/>
        <a:p>
          <a:endParaRPr lang="en-US"/>
        </a:p>
      </dgm:t>
    </dgm:pt>
    <dgm:pt modelId="{053624D9-9D76-4FB9-B1B4-3C628658A019}">
      <dgm:prSet phldrT="[Text]" custT="1"/>
      <dgm:spPr>
        <a:solidFill>
          <a:srgbClr val="3333FF"/>
        </a:solidFill>
      </dgm:spPr>
      <dgm:t>
        <a:bodyPr/>
        <a:lstStyle/>
        <a:p>
          <a:r>
            <a:rPr lang="en-US" sz="2000" b="1" dirty="0">
              <a:solidFill>
                <a:schemeClr val="tx1"/>
              </a:solidFill>
            </a:rPr>
            <a:t>E1</a:t>
          </a:r>
        </a:p>
      </dgm:t>
    </dgm:pt>
    <dgm:pt modelId="{B0E4F05C-62D6-40FD-89E0-6D271057AD0F}" type="parTrans" cxnId="{F4A43D7B-ADE8-4EC8-A230-9E3799BA1DC2}">
      <dgm:prSet/>
      <dgm:spPr/>
      <dgm:t>
        <a:bodyPr/>
        <a:lstStyle/>
        <a:p>
          <a:endParaRPr lang="en-US" dirty="0"/>
        </a:p>
      </dgm:t>
    </dgm:pt>
    <dgm:pt modelId="{B78B213A-FA5F-4107-B4F7-1187B7ECD7E3}" type="sibTrans" cxnId="{F4A43D7B-ADE8-4EC8-A230-9E3799BA1DC2}">
      <dgm:prSet/>
      <dgm:spPr/>
      <dgm:t>
        <a:bodyPr/>
        <a:lstStyle/>
        <a:p>
          <a:endParaRPr lang="en-US"/>
        </a:p>
      </dgm:t>
    </dgm:pt>
    <dgm:pt modelId="{20F79DD7-09F9-4B1D-8ACA-AD46DC3F671D}">
      <dgm:prSet phldrT="[Text]" custT="1"/>
      <dgm:spPr>
        <a:solidFill>
          <a:srgbClr val="3333FF"/>
        </a:solidFill>
      </dgm:spPr>
      <dgm:t>
        <a:bodyPr/>
        <a:lstStyle/>
        <a:p>
          <a:r>
            <a:rPr lang="en-US" sz="2000" b="1" dirty="0">
              <a:solidFill>
                <a:schemeClr val="tx1"/>
              </a:solidFill>
            </a:rPr>
            <a:t>E2</a:t>
          </a:r>
        </a:p>
      </dgm:t>
    </dgm:pt>
    <dgm:pt modelId="{C7E9854F-5487-40BE-A886-181DE6424452}" type="parTrans" cxnId="{C1DF1B0E-A9E1-443C-9B3A-7D5645F4DAD7}">
      <dgm:prSet/>
      <dgm:spPr/>
      <dgm:t>
        <a:bodyPr/>
        <a:lstStyle/>
        <a:p>
          <a:endParaRPr lang="en-US" dirty="0"/>
        </a:p>
      </dgm:t>
    </dgm:pt>
    <dgm:pt modelId="{628EC38C-83B3-42ED-8726-8345F05F9137}" type="sibTrans" cxnId="{C1DF1B0E-A9E1-443C-9B3A-7D5645F4DAD7}">
      <dgm:prSet/>
      <dgm:spPr/>
      <dgm:t>
        <a:bodyPr/>
        <a:lstStyle/>
        <a:p>
          <a:endParaRPr lang="en-US"/>
        </a:p>
      </dgm:t>
    </dgm:pt>
    <dgm:pt modelId="{3F62E0F7-ACA3-4853-8115-381EC669E6E9}">
      <dgm:prSet phldrT="[Text]" custT="1"/>
      <dgm:spPr>
        <a:solidFill>
          <a:srgbClr val="3333FF"/>
        </a:solidFill>
      </dgm:spPr>
      <dgm:t>
        <a:bodyPr/>
        <a:lstStyle/>
        <a:p>
          <a:r>
            <a:rPr lang="en-US" sz="2000" b="1" dirty="0">
              <a:solidFill>
                <a:schemeClr val="tx1"/>
              </a:solidFill>
            </a:rPr>
            <a:t>E3</a:t>
          </a:r>
        </a:p>
      </dgm:t>
    </dgm:pt>
    <dgm:pt modelId="{E6AE9FDF-F34D-41FA-9FDA-36B3C95F0C31}" type="parTrans" cxnId="{5E51012C-D243-4A89-A857-AE0607B24042}">
      <dgm:prSet/>
      <dgm:spPr/>
      <dgm:t>
        <a:bodyPr/>
        <a:lstStyle/>
        <a:p>
          <a:endParaRPr lang="en-US" dirty="0"/>
        </a:p>
      </dgm:t>
    </dgm:pt>
    <dgm:pt modelId="{3A9182F5-BE04-4940-B271-AED845F41037}" type="sibTrans" cxnId="{5E51012C-D243-4A89-A857-AE0607B24042}">
      <dgm:prSet/>
      <dgm:spPr/>
      <dgm:t>
        <a:bodyPr/>
        <a:lstStyle/>
        <a:p>
          <a:endParaRPr lang="en-US"/>
        </a:p>
      </dgm:t>
    </dgm:pt>
    <dgm:pt modelId="{B7ADE891-5D00-4086-84BA-032A98455F67}">
      <dgm:prSet phldrT="[Text]" custT="1"/>
      <dgm:spPr>
        <a:solidFill>
          <a:srgbClr val="3333FF"/>
        </a:solidFill>
      </dgm:spPr>
      <dgm:t>
        <a:bodyPr/>
        <a:lstStyle/>
        <a:p>
          <a:r>
            <a:rPr lang="en-US" sz="2000" b="1" dirty="0">
              <a:solidFill>
                <a:schemeClr val="tx1"/>
              </a:solidFill>
            </a:rPr>
            <a:t>E4</a:t>
          </a:r>
        </a:p>
      </dgm:t>
    </dgm:pt>
    <dgm:pt modelId="{EAF12125-FC50-42B3-B851-682057F65753}" type="parTrans" cxnId="{E2949DB2-AE47-4F14-92EE-37242675B88F}">
      <dgm:prSet/>
      <dgm:spPr/>
      <dgm:t>
        <a:bodyPr/>
        <a:lstStyle/>
        <a:p>
          <a:endParaRPr lang="en-US" dirty="0"/>
        </a:p>
      </dgm:t>
    </dgm:pt>
    <dgm:pt modelId="{D128E689-DAC0-46AD-A3AC-CFCE9166576F}" type="sibTrans" cxnId="{E2949DB2-AE47-4F14-92EE-37242675B88F}">
      <dgm:prSet/>
      <dgm:spPr/>
      <dgm:t>
        <a:bodyPr/>
        <a:lstStyle/>
        <a:p>
          <a:endParaRPr lang="en-US"/>
        </a:p>
      </dgm:t>
    </dgm:pt>
    <dgm:pt modelId="{94FC2E58-6FDF-4592-B839-8C3B421B0AFE}">
      <dgm:prSet phldrT="[Text]" custT="1"/>
      <dgm:spPr>
        <a:solidFill>
          <a:srgbClr val="3333FF"/>
        </a:solidFill>
      </dgm:spPr>
      <dgm:t>
        <a:bodyPr/>
        <a:lstStyle/>
        <a:p>
          <a:r>
            <a:rPr lang="en-US" sz="2000" b="1" dirty="0">
              <a:solidFill>
                <a:schemeClr val="tx1"/>
              </a:solidFill>
            </a:rPr>
            <a:t>E5</a:t>
          </a:r>
        </a:p>
      </dgm:t>
    </dgm:pt>
    <dgm:pt modelId="{6B4D6F5D-295C-4AC0-BDF2-7B314271F470}" type="parTrans" cxnId="{708FA0EE-9D38-4E34-9813-3B07EEE58A4A}">
      <dgm:prSet/>
      <dgm:spPr/>
      <dgm:t>
        <a:bodyPr/>
        <a:lstStyle/>
        <a:p>
          <a:endParaRPr lang="en-US" dirty="0"/>
        </a:p>
      </dgm:t>
    </dgm:pt>
    <dgm:pt modelId="{1F247A48-3710-4014-AF2F-5512649E4F42}" type="sibTrans" cxnId="{708FA0EE-9D38-4E34-9813-3B07EEE58A4A}">
      <dgm:prSet/>
      <dgm:spPr/>
      <dgm:t>
        <a:bodyPr/>
        <a:lstStyle/>
        <a:p>
          <a:endParaRPr lang="en-US"/>
        </a:p>
      </dgm:t>
    </dgm:pt>
    <dgm:pt modelId="{7553CEA5-86AC-4550-AE27-5A04AF18B5BC}">
      <dgm:prSet phldrT="[Text]" custT="1"/>
      <dgm:spPr>
        <a:solidFill>
          <a:srgbClr val="3333FF"/>
        </a:solidFill>
      </dgm:spPr>
      <dgm:t>
        <a:bodyPr/>
        <a:lstStyle/>
        <a:p>
          <a:r>
            <a:rPr lang="en-US" sz="2000" b="1" dirty="0">
              <a:solidFill>
                <a:schemeClr val="tx1"/>
              </a:solidFill>
            </a:rPr>
            <a:t>E6</a:t>
          </a:r>
        </a:p>
      </dgm:t>
    </dgm:pt>
    <dgm:pt modelId="{EE0C4026-1402-45F4-9583-C6A0FD330C12}" type="parTrans" cxnId="{00B0AE38-E0E4-4FCB-8404-87CDADA7CF8C}">
      <dgm:prSet/>
      <dgm:spPr/>
      <dgm:t>
        <a:bodyPr/>
        <a:lstStyle/>
        <a:p>
          <a:endParaRPr lang="en-US" dirty="0"/>
        </a:p>
      </dgm:t>
    </dgm:pt>
    <dgm:pt modelId="{DA1153BF-33D7-4934-B6B7-9973927FEB3A}" type="sibTrans" cxnId="{00B0AE38-E0E4-4FCB-8404-87CDADA7CF8C}">
      <dgm:prSet/>
      <dgm:spPr/>
      <dgm:t>
        <a:bodyPr/>
        <a:lstStyle/>
        <a:p>
          <a:endParaRPr lang="en-US"/>
        </a:p>
      </dgm:t>
    </dgm:pt>
    <dgm:pt modelId="{71D5EA34-D13A-46AD-926C-CFA13BC53FF5}">
      <dgm:prSet custT="1"/>
      <dgm:spPr>
        <a:solidFill>
          <a:srgbClr val="008000"/>
        </a:solidFill>
      </dgm:spPr>
      <dgm:t>
        <a:bodyPr/>
        <a:lstStyle/>
        <a:p>
          <a:r>
            <a:rPr lang="en-US" sz="2000" b="1" dirty="0">
              <a:solidFill>
                <a:schemeClr val="tx1"/>
              </a:solidFill>
            </a:rPr>
            <a:t>D2</a:t>
          </a:r>
        </a:p>
      </dgm:t>
    </dgm:pt>
    <dgm:pt modelId="{379DA098-A640-4F91-B86F-EC9151F28178}" type="parTrans" cxnId="{295A6C66-BC37-4259-94C1-E68A96C9396D}">
      <dgm:prSet/>
      <dgm:spPr/>
      <dgm:t>
        <a:bodyPr/>
        <a:lstStyle/>
        <a:p>
          <a:endParaRPr lang="en-US" dirty="0"/>
        </a:p>
      </dgm:t>
    </dgm:pt>
    <dgm:pt modelId="{2895CEB4-FAED-482B-99C2-4CEAEF906D0B}" type="sibTrans" cxnId="{295A6C66-BC37-4259-94C1-E68A96C9396D}">
      <dgm:prSet/>
      <dgm:spPr/>
      <dgm:t>
        <a:bodyPr/>
        <a:lstStyle/>
        <a:p>
          <a:endParaRPr lang="en-US"/>
        </a:p>
      </dgm:t>
    </dgm:pt>
    <dgm:pt modelId="{9CBAE948-09D8-416A-9C65-8CECADB72872}">
      <dgm:prSet custT="1"/>
      <dgm:spPr>
        <a:solidFill>
          <a:srgbClr val="008000"/>
        </a:solidFill>
      </dgm:spPr>
      <dgm:t>
        <a:bodyPr/>
        <a:lstStyle/>
        <a:p>
          <a:r>
            <a:rPr lang="en-US" sz="2000" b="1" dirty="0">
              <a:solidFill>
                <a:schemeClr val="tx1"/>
              </a:solidFill>
            </a:rPr>
            <a:t>D3</a:t>
          </a:r>
        </a:p>
      </dgm:t>
    </dgm:pt>
    <dgm:pt modelId="{D2064033-2016-4936-A46E-52FDED82F6ED}" type="parTrans" cxnId="{D2309073-50E1-4557-8E6F-C89EB2C64A4B}">
      <dgm:prSet/>
      <dgm:spPr/>
      <dgm:t>
        <a:bodyPr/>
        <a:lstStyle/>
        <a:p>
          <a:endParaRPr lang="en-US" dirty="0"/>
        </a:p>
      </dgm:t>
    </dgm:pt>
    <dgm:pt modelId="{054442BF-F3B1-4DC2-842E-20490CC17445}" type="sibTrans" cxnId="{D2309073-50E1-4557-8E6F-C89EB2C64A4B}">
      <dgm:prSet/>
      <dgm:spPr/>
      <dgm:t>
        <a:bodyPr/>
        <a:lstStyle/>
        <a:p>
          <a:endParaRPr lang="en-US"/>
        </a:p>
      </dgm:t>
    </dgm:pt>
    <dgm:pt modelId="{422B4FE5-7E41-400A-BBC6-783B14543F07}">
      <dgm:prSet custT="1"/>
      <dgm:spPr>
        <a:solidFill>
          <a:srgbClr val="008000"/>
        </a:solidFill>
      </dgm:spPr>
      <dgm:t>
        <a:bodyPr/>
        <a:lstStyle/>
        <a:p>
          <a:r>
            <a:rPr lang="en-US" sz="2000" b="1" dirty="0">
              <a:solidFill>
                <a:schemeClr val="tx1"/>
              </a:solidFill>
            </a:rPr>
            <a:t>D4</a:t>
          </a:r>
        </a:p>
      </dgm:t>
    </dgm:pt>
    <dgm:pt modelId="{5A8815C4-6F70-413D-99F1-8DF64528DB45}" type="parTrans" cxnId="{1908E4C4-7783-45B2-9B78-25ABF8593E63}">
      <dgm:prSet/>
      <dgm:spPr/>
      <dgm:t>
        <a:bodyPr/>
        <a:lstStyle/>
        <a:p>
          <a:endParaRPr lang="en-US" dirty="0"/>
        </a:p>
      </dgm:t>
    </dgm:pt>
    <dgm:pt modelId="{014D139B-955D-4843-84C8-3977302C33A1}" type="sibTrans" cxnId="{1908E4C4-7783-45B2-9B78-25ABF8593E63}">
      <dgm:prSet/>
      <dgm:spPr/>
      <dgm:t>
        <a:bodyPr/>
        <a:lstStyle/>
        <a:p>
          <a:endParaRPr lang="en-US"/>
        </a:p>
      </dgm:t>
    </dgm:pt>
    <dgm:pt modelId="{F44A1952-EB56-4931-87E1-65603A71A35A}">
      <dgm:prSet custT="1"/>
      <dgm:spPr>
        <a:solidFill>
          <a:srgbClr val="008000"/>
        </a:solidFill>
      </dgm:spPr>
      <dgm:t>
        <a:bodyPr/>
        <a:lstStyle/>
        <a:p>
          <a:r>
            <a:rPr lang="en-US" sz="2000" b="1" dirty="0">
              <a:solidFill>
                <a:schemeClr val="tx1"/>
              </a:solidFill>
            </a:rPr>
            <a:t>D5</a:t>
          </a:r>
        </a:p>
      </dgm:t>
    </dgm:pt>
    <dgm:pt modelId="{488AA2B4-394B-45DD-97DB-1566AC411FA1}" type="parTrans" cxnId="{87895A1A-8B4B-43E4-82D3-2E9DE80B0DA0}">
      <dgm:prSet/>
      <dgm:spPr/>
      <dgm:t>
        <a:bodyPr/>
        <a:lstStyle/>
        <a:p>
          <a:endParaRPr lang="en-US" dirty="0"/>
        </a:p>
      </dgm:t>
    </dgm:pt>
    <dgm:pt modelId="{6C187D3B-F3A7-4F83-87AB-1926E93B5363}" type="sibTrans" cxnId="{87895A1A-8B4B-43E4-82D3-2E9DE80B0DA0}">
      <dgm:prSet/>
      <dgm:spPr/>
      <dgm:t>
        <a:bodyPr/>
        <a:lstStyle/>
        <a:p>
          <a:endParaRPr lang="en-US"/>
        </a:p>
      </dgm:t>
    </dgm:pt>
    <dgm:pt modelId="{74894B3C-B332-45CB-ABAB-91EA0734F00A}">
      <dgm:prSet custT="1"/>
      <dgm:spPr>
        <a:solidFill>
          <a:srgbClr val="008000"/>
        </a:solidFill>
      </dgm:spPr>
      <dgm:t>
        <a:bodyPr/>
        <a:lstStyle/>
        <a:p>
          <a:r>
            <a:rPr lang="en-US" sz="2000" b="1" dirty="0">
              <a:solidFill>
                <a:schemeClr val="tx1"/>
              </a:solidFill>
            </a:rPr>
            <a:t>D6</a:t>
          </a:r>
        </a:p>
      </dgm:t>
    </dgm:pt>
    <dgm:pt modelId="{87FE4F88-0646-46E4-AAD5-420C9C374EAB}" type="parTrans" cxnId="{710997BA-9E29-4629-8E6D-481B7F3CC07C}">
      <dgm:prSet/>
      <dgm:spPr/>
      <dgm:t>
        <a:bodyPr/>
        <a:lstStyle/>
        <a:p>
          <a:endParaRPr lang="en-US" dirty="0"/>
        </a:p>
      </dgm:t>
    </dgm:pt>
    <dgm:pt modelId="{59AF30FE-9077-4FB4-AEC4-D4CEC3E5C51F}" type="sibTrans" cxnId="{710997BA-9E29-4629-8E6D-481B7F3CC07C}">
      <dgm:prSet/>
      <dgm:spPr/>
      <dgm:t>
        <a:bodyPr/>
        <a:lstStyle/>
        <a:p>
          <a:endParaRPr lang="en-US"/>
        </a:p>
      </dgm:t>
    </dgm:pt>
    <dgm:pt modelId="{5704420A-6399-40A5-8899-9894703ACFEC}">
      <dgm:prSet custT="1"/>
      <dgm:spPr>
        <a:solidFill>
          <a:srgbClr val="008000"/>
        </a:solidFill>
      </dgm:spPr>
      <dgm:t>
        <a:bodyPr/>
        <a:lstStyle/>
        <a:p>
          <a:r>
            <a:rPr lang="en-US" sz="2000" b="1" dirty="0">
              <a:solidFill>
                <a:schemeClr val="tx1"/>
              </a:solidFill>
            </a:rPr>
            <a:t>D1</a:t>
          </a:r>
          <a:endParaRPr lang="en-US" sz="2000" dirty="0"/>
        </a:p>
      </dgm:t>
    </dgm:pt>
    <dgm:pt modelId="{F21D286A-2658-4DF0-AC44-43C4747F21A0}" type="parTrans" cxnId="{7648F3B3-016A-4D04-A692-323A16EAB416}">
      <dgm:prSet/>
      <dgm:spPr/>
      <dgm:t>
        <a:bodyPr/>
        <a:lstStyle/>
        <a:p>
          <a:endParaRPr lang="en-US" dirty="0"/>
        </a:p>
      </dgm:t>
    </dgm:pt>
    <dgm:pt modelId="{D8407BCA-586A-4530-8BF2-B9C2577625EA}" type="sibTrans" cxnId="{7648F3B3-016A-4D04-A692-323A16EAB416}">
      <dgm:prSet/>
      <dgm:spPr/>
      <dgm:t>
        <a:bodyPr/>
        <a:lstStyle/>
        <a:p>
          <a:endParaRPr lang="en-US"/>
        </a:p>
      </dgm:t>
    </dgm:pt>
    <dgm:pt modelId="{0F22FFD2-890B-495D-93C4-D3040B3337B3}">
      <dgm:prSet/>
      <dgm:spPr>
        <a:solidFill>
          <a:schemeClr val="accent3"/>
        </a:solidFill>
      </dgm:spPr>
      <dgm:t>
        <a:bodyPr/>
        <a:lstStyle/>
        <a:p>
          <a:r>
            <a:rPr lang="en-US" b="1" dirty="0">
              <a:solidFill>
                <a:schemeClr val="tx1"/>
              </a:solidFill>
            </a:rPr>
            <a:t>Pastor</a:t>
          </a:r>
        </a:p>
      </dgm:t>
    </dgm:pt>
    <dgm:pt modelId="{D416A66A-FB52-4866-9228-F479D8F4799B}" type="parTrans" cxnId="{6239A7C6-37DA-407D-AFEB-21222315813A}">
      <dgm:prSet/>
      <dgm:spPr/>
      <dgm:t>
        <a:bodyPr/>
        <a:lstStyle/>
        <a:p>
          <a:endParaRPr lang="en-US" dirty="0"/>
        </a:p>
      </dgm:t>
    </dgm:pt>
    <dgm:pt modelId="{27110B8A-4F73-4896-B58E-25434100A789}" type="sibTrans" cxnId="{6239A7C6-37DA-407D-AFEB-21222315813A}">
      <dgm:prSet/>
      <dgm:spPr/>
      <dgm:t>
        <a:bodyPr/>
        <a:lstStyle/>
        <a:p>
          <a:endParaRPr lang="en-US"/>
        </a:p>
      </dgm:t>
    </dgm:pt>
    <dgm:pt modelId="{788CE4AF-B424-4690-AC55-83E953413870}" type="pres">
      <dgm:prSet presAssocID="{6D9BE7BB-7FEC-4510-AF0B-9B98CE190C7D}" presName="Name0" presStyleCnt="0">
        <dgm:presLayoutVars>
          <dgm:chMax val="1"/>
          <dgm:dir/>
          <dgm:animLvl val="ctr"/>
          <dgm:resizeHandles val="exact"/>
        </dgm:presLayoutVars>
      </dgm:prSet>
      <dgm:spPr/>
    </dgm:pt>
    <dgm:pt modelId="{E2051A51-6EED-4B28-900A-097D3854A3CE}" type="pres">
      <dgm:prSet presAssocID="{E6160266-3B89-4E9F-A0E1-DFFCE8D69245}" presName="centerShape" presStyleLbl="node0" presStyleIdx="0" presStyleCnt="1" custLinFactNeighborX="414" custLinFactNeighborY="625"/>
      <dgm:spPr/>
    </dgm:pt>
    <dgm:pt modelId="{6DE35A13-39A0-469B-8700-BF58CD4A04E6}" type="pres">
      <dgm:prSet presAssocID="{B0E4F05C-62D6-40FD-89E0-6D271057AD0F}" presName="parTrans" presStyleLbl="sibTrans2D1" presStyleIdx="0" presStyleCnt="13" custLinFactNeighborY="0"/>
      <dgm:spPr/>
    </dgm:pt>
    <dgm:pt modelId="{915ABBDF-4119-4C7C-9EFA-1A42747D9894}" type="pres">
      <dgm:prSet presAssocID="{B0E4F05C-62D6-40FD-89E0-6D271057AD0F}" presName="connectorText" presStyleLbl="sibTrans2D1" presStyleIdx="0" presStyleCnt="13"/>
      <dgm:spPr/>
    </dgm:pt>
    <dgm:pt modelId="{6EE4B8E5-3B1D-4375-AF1A-456B3FFB66A7}" type="pres">
      <dgm:prSet presAssocID="{053624D9-9D76-4FB9-B1B4-3C628658A019}" presName="node" presStyleLbl="node1" presStyleIdx="0" presStyleCnt="13">
        <dgm:presLayoutVars>
          <dgm:bulletEnabled val="1"/>
        </dgm:presLayoutVars>
      </dgm:prSet>
      <dgm:spPr/>
    </dgm:pt>
    <dgm:pt modelId="{4043CAC2-DA78-4A33-884C-5DCEED7E0457}" type="pres">
      <dgm:prSet presAssocID="{F21D286A-2658-4DF0-AC44-43C4747F21A0}" presName="parTrans" presStyleLbl="sibTrans2D1" presStyleIdx="1" presStyleCnt="13" custLinFactNeighborY="0"/>
      <dgm:spPr/>
    </dgm:pt>
    <dgm:pt modelId="{C292A321-B8E6-4762-956F-998A1943839B}" type="pres">
      <dgm:prSet presAssocID="{F21D286A-2658-4DF0-AC44-43C4747F21A0}" presName="connectorText" presStyleLbl="sibTrans2D1" presStyleIdx="1" presStyleCnt="13"/>
      <dgm:spPr/>
    </dgm:pt>
    <dgm:pt modelId="{99923EFC-215A-4620-BC7D-A93351BBE4B2}" type="pres">
      <dgm:prSet presAssocID="{5704420A-6399-40A5-8899-9894703ACFEC}" presName="node" presStyleLbl="node1" presStyleIdx="1" presStyleCnt="13">
        <dgm:presLayoutVars>
          <dgm:bulletEnabled val="1"/>
        </dgm:presLayoutVars>
      </dgm:prSet>
      <dgm:spPr/>
    </dgm:pt>
    <dgm:pt modelId="{DA090410-82C9-4369-9B15-01F7D52C4922}" type="pres">
      <dgm:prSet presAssocID="{C7E9854F-5487-40BE-A886-181DE6424452}" presName="parTrans" presStyleLbl="sibTrans2D1" presStyleIdx="2" presStyleCnt="13" custLinFactNeighborY="0"/>
      <dgm:spPr/>
    </dgm:pt>
    <dgm:pt modelId="{85216F1C-B9CC-452D-967B-36AD8B9685C0}" type="pres">
      <dgm:prSet presAssocID="{C7E9854F-5487-40BE-A886-181DE6424452}" presName="connectorText" presStyleLbl="sibTrans2D1" presStyleIdx="2" presStyleCnt="13"/>
      <dgm:spPr/>
    </dgm:pt>
    <dgm:pt modelId="{9647420B-4585-4634-8AC8-88DABC95ADAD}" type="pres">
      <dgm:prSet presAssocID="{20F79DD7-09F9-4B1D-8ACA-AD46DC3F671D}" presName="node" presStyleLbl="node1" presStyleIdx="2" presStyleCnt="13">
        <dgm:presLayoutVars>
          <dgm:bulletEnabled val="1"/>
        </dgm:presLayoutVars>
      </dgm:prSet>
      <dgm:spPr/>
    </dgm:pt>
    <dgm:pt modelId="{C8725985-F761-49F3-B98C-0A24E7721367}" type="pres">
      <dgm:prSet presAssocID="{379DA098-A640-4F91-B86F-EC9151F28178}" presName="parTrans" presStyleLbl="sibTrans2D1" presStyleIdx="3" presStyleCnt="13" custLinFactNeighborY="0"/>
      <dgm:spPr/>
    </dgm:pt>
    <dgm:pt modelId="{37EF7EFF-D29D-42A4-AD13-6294ADD7B74E}" type="pres">
      <dgm:prSet presAssocID="{379DA098-A640-4F91-B86F-EC9151F28178}" presName="connectorText" presStyleLbl="sibTrans2D1" presStyleIdx="3" presStyleCnt="13"/>
      <dgm:spPr/>
    </dgm:pt>
    <dgm:pt modelId="{E2BF57B2-41AD-476E-A354-13275D49C90C}" type="pres">
      <dgm:prSet presAssocID="{71D5EA34-D13A-46AD-926C-CFA13BC53FF5}" presName="node" presStyleLbl="node1" presStyleIdx="3" presStyleCnt="13">
        <dgm:presLayoutVars>
          <dgm:bulletEnabled val="1"/>
        </dgm:presLayoutVars>
      </dgm:prSet>
      <dgm:spPr/>
    </dgm:pt>
    <dgm:pt modelId="{828979CD-77E4-44FA-9931-753B6D116D20}" type="pres">
      <dgm:prSet presAssocID="{E6AE9FDF-F34D-41FA-9FDA-36B3C95F0C31}" presName="parTrans" presStyleLbl="sibTrans2D1" presStyleIdx="4" presStyleCnt="13" custLinFactNeighborY="0"/>
      <dgm:spPr/>
    </dgm:pt>
    <dgm:pt modelId="{62FED2C3-2D1A-49C8-A29E-B67930748C6D}" type="pres">
      <dgm:prSet presAssocID="{E6AE9FDF-F34D-41FA-9FDA-36B3C95F0C31}" presName="connectorText" presStyleLbl="sibTrans2D1" presStyleIdx="4" presStyleCnt="13"/>
      <dgm:spPr/>
    </dgm:pt>
    <dgm:pt modelId="{85C5FB00-DEF2-409E-8DAB-182890413543}" type="pres">
      <dgm:prSet presAssocID="{3F62E0F7-ACA3-4853-8115-381EC669E6E9}" presName="node" presStyleLbl="node1" presStyleIdx="4" presStyleCnt="13">
        <dgm:presLayoutVars>
          <dgm:bulletEnabled val="1"/>
        </dgm:presLayoutVars>
      </dgm:prSet>
      <dgm:spPr/>
    </dgm:pt>
    <dgm:pt modelId="{60A457FE-E833-4BF8-911C-CA637A267FE6}" type="pres">
      <dgm:prSet presAssocID="{D2064033-2016-4936-A46E-52FDED82F6ED}" presName="parTrans" presStyleLbl="sibTrans2D1" presStyleIdx="5" presStyleCnt="13" custLinFactNeighborY="0"/>
      <dgm:spPr/>
    </dgm:pt>
    <dgm:pt modelId="{5290854E-10DA-4967-B74A-B7FF2C1FE7F1}" type="pres">
      <dgm:prSet presAssocID="{D2064033-2016-4936-A46E-52FDED82F6ED}" presName="connectorText" presStyleLbl="sibTrans2D1" presStyleIdx="5" presStyleCnt="13"/>
      <dgm:spPr/>
    </dgm:pt>
    <dgm:pt modelId="{F7B459DB-1ED6-4EE9-8285-64DF97658846}" type="pres">
      <dgm:prSet presAssocID="{9CBAE948-09D8-416A-9C65-8CECADB72872}" presName="node" presStyleLbl="node1" presStyleIdx="5" presStyleCnt="13">
        <dgm:presLayoutVars>
          <dgm:bulletEnabled val="1"/>
        </dgm:presLayoutVars>
      </dgm:prSet>
      <dgm:spPr/>
    </dgm:pt>
    <dgm:pt modelId="{A473EB69-17C4-4DD2-8DDD-6675259C0EC9}" type="pres">
      <dgm:prSet presAssocID="{EAF12125-FC50-42B3-B851-682057F65753}" presName="parTrans" presStyleLbl="sibTrans2D1" presStyleIdx="6" presStyleCnt="13" custLinFactNeighborY="0"/>
      <dgm:spPr/>
    </dgm:pt>
    <dgm:pt modelId="{95702E6B-8854-4896-903D-CB7603BB51B7}" type="pres">
      <dgm:prSet presAssocID="{EAF12125-FC50-42B3-B851-682057F65753}" presName="connectorText" presStyleLbl="sibTrans2D1" presStyleIdx="6" presStyleCnt="13"/>
      <dgm:spPr/>
    </dgm:pt>
    <dgm:pt modelId="{1EECDE63-FCBA-49A6-B4F5-D1E6FB898B75}" type="pres">
      <dgm:prSet presAssocID="{B7ADE891-5D00-4086-84BA-032A98455F67}" presName="node" presStyleLbl="node1" presStyleIdx="6" presStyleCnt="13">
        <dgm:presLayoutVars>
          <dgm:bulletEnabled val="1"/>
        </dgm:presLayoutVars>
      </dgm:prSet>
      <dgm:spPr/>
    </dgm:pt>
    <dgm:pt modelId="{BAECD889-079A-4569-BEB3-E9B36EB738D3}" type="pres">
      <dgm:prSet presAssocID="{5A8815C4-6F70-413D-99F1-8DF64528DB45}" presName="parTrans" presStyleLbl="sibTrans2D1" presStyleIdx="7" presStyleCnt="13" custLinFactNeighborY="0"/>
      <dgm:spPr/>
    </dgm:pt>
    <dgm:pt modelId="{CC55A49F-8F5C-425B-A7D7-4F6D3763BF58}" type="pres">
      <dgm:prSet presAssocID="{5A8815C4-6F70-413D-99F1-8DF64528DB45}" presName="connectorText" presStyleLbl="sibTrans2D1" presStyleIdx="7" presStyleCnt="13"/>
      <dgm:spPr/>
    </dgm:pt>
    <dgm:pt modelId="{D703D05D-988A-4210-9553-370795E7F7CF}" type="pres">
      <dgm:prSet presAssocID="{422B4FE5-7E41-400A-BBC6-783B14543F07}" presName="node" presStyleLbl="node1" presStyleIdx="7" presStyleCnt="13">
        <dgm:presLayoutVars>
          <dgm:bulletEnabled val="1"/>
        </dgm:presLayoutVars>
      </dgm:prSet>
      <dgm:spPr/>
    </dgm:pt>
    <dgm:pt modelId="{C81DE941-19CA-4838-A5BC-DF0FB7FC1D30}" type="pres">
      <dgm:prSet presAssocID="{6B4D6F5D-295C-4AC0-BDF2-7B314271F470}" presName="parTrans" presStyleLbl="sibTrans2D1" presStyleIdx="8" presStyleCnt="13" custLinFactNeighborY="0"/>
      <dgm:spPr/>
    </dgm:pt>
    <dgm:pt modelId="{AE89BC56-0524-4718-907D-14B29B9B9233}" type="pres">
      <dgm:prSet presAssocID="{6B4D6F5D-295C-4AC0-BDF2-7B314271F470}" presName="connectorText" presStyleLbl="sibTrans2D1" presStyleIdx="8" presStyleCnt="13"/>
      <dgm:spPr/>
    </dgm:pt>
    <dgm:pt modelId="{6B9BCF01-6F7A-489A-8C6D-B1D63D69A823}" type="pres">
      <dgm:prSet presAssocID="{94FC2E58-6FDF-4592-B839-8C3B421B0AFE}" presName="node" presStyleLbl="node1" presStyleIdx="8" presStyleCnt="13">
        <dgm:presLayoutVars>
          <dgm:bulletEnabled val="1"/>
        </dgm:presLayoutVars>
      </dgm:prSet>
      <dgm:spPr/>
    </dgm:pt>
    <dgm:pt modelId="{F61AD614-BD9D-4A37-A965-2D4C425637E7}" type="pres">
      <dgm:prSet presAssocID="{488AA2B4-394B-45DD-97DB-1566AC411FA1}" presName="parTrans" presStyleLbl="sibTrans2D1" presStyleIdx="9" presStyleCnt="13" custLinFactNeighborY="0"/>
      <dgm:spPr/>
    </dgm:pt>
    <dgm:pt modelId="{82D5035F-7693-4E8D-9C88-2B3F765B4817}" type="pres">
      <dgm:prSet presAssocID="{488AA2B4-394B-45DD-97DB-1566AC411FA1}" presName="connectorText" presStyleLbl="sibTrans2D1" presStyleIdx="9" presStyleCnt="13"/>
      <dgm:spPr/>
    </dgm:pt>
    <dgm:pt modelId="{73D2B5C3-9B9F-4A2B-9547-A0F187C7C678}" type="pres">
      <dgm:prSet presAssocID="{F44A1952-EB56-4931-87E1-65603A71A35A}" presName="node" presStyleLbl="node1" presStyleIdx="9" presStyleCnt="13">
        <dgm:presLayoutVars>
          <dgm:bulletEnabled val="1"/>
        </dgm:presLayoutVars>
      </dgm:prSet>
      <dgm:spPr/>
    </dgm:pt>
    <dgm:pt modelId="{F71CB985-305B-45A3-A6E6-32665D46C5A2}" type="pres">
      <dgm:prSet presAssocID="{EE0C4026-1402-45F4-9583-C6A0FD330C12}" presName="parTrans" presStyleLbl="sibTrans2D1" presStyleIdx="10" presStyleCnt="13" custLinFactNeighborY="0"/>
      <dgm:spPr/>
    </dgm:pt>
    <dgm:pt modelId="{D1AC0F82-47C8-4113-B81E-0D70C0754ED8}" type="pres">
      <dgm:prSet presAssocID="{EE0C4026-1402-45F4-9583-C6A0FD330C12}" presName="connectorText" presStyleLbl="sibTrans2D1" presStyleIdx="10" presStyleCnt="13"/>
      <dgm:spPr/>
    </dgm:pt>
    <dgm:pt modelId="{06ED80C6-E3FD-4E34-97DC-30C7A7F41E56}" type="pres">
      <dgm:prSet presAssocID="{7553CEA5-86AC-4550-AE27-5A04AF18B5BC}" presName="node" presStyleLbl="node1" presStyleIdx="10" presStyleCnt="13">
        <dgm:presLayoutVars>
          <dgm:bulletEnabled val="1"/>
        </dgm:presLayoutVars>
      </dgm:prSet>
      <dgm:spPr/>
    </dgm:pt>
    <dgm:pt modelId="{C579FBDD-5C93-4AF7-8ED3-A08223BF3352}" type="pres">
      <dgm:prSet presAssocID="{87FE4F88-0646-46E4-AAD5-420C9C374EAB}" presName="parTrans" presStyleLbl="sibTrans2D1" presStyleIdx="11" presStyleCnt="13" custLinFactNeighborY="0"/>
      <dgm:spPr/>
    </dgm:pt>
    <dgm:pt modelId="{3F33EE46-03F8-4166-9C65-064EC634BB7F}" type="pres">
      <dgm:prSet presAssocID="{87FE4F88-0646-46E4-AAD5-420C9C374EAB}" presName="connectorText" presStyleLbl="sibTrans2D1" presStyleIdx="11" presStyleCnt="13"/>
      <dgm:spPr/>
    </dgm:pt>
    <dgm:pt modelId="{0502E8DA-0BFF-4352-805F-4C03D192B1FE}" type="pres">
      <dgm:prSet presAssocID="{74894B3C-B332-45CB-ABAB-91EA0734F00A}" presName="node" presStyleLbl="node1" presStyleIdx="11" presStyleCnt="13">
        <dgm:presLayoutVars>
          <dgm:bulletEnabled val="1"/>
        </dgm:presLayoutVars>
      </dgm:prSet>
      <dgm:spPr/>
    </dgm:pt>
    <dgm:pt modelId="{533ECA59-7D1C-4A20-8F85-F1E5B531309B}" type="pres">
      <dgm:prSet presAssocID="{D416A66A-FB52-4866-9228-F479D8F4799B}" presName="parTrans" presStyleLbl="sibTrans2D1" presStyleIdx="12" presStyleCnt="13" custLinFactNeighborY="0"/>
      <dgm:spPr/>
    </dgm:pt>
    <dgm:pt modelId="{718CDCF5-C752-41CC-BA8D-555DB1C809A3}" type="pres">
      <dgm:prSet presAssocID="{D416A66A-FB52-4866-9228-F479D8F4799B}" presName="connectorText" presStyleLbl="sibTrans2D1" presStyleIdx="12" presStyleCnt="13"/>
      <dgm:spPr/>
    </dgm:pt>
    <dgm:pt modelId="{76A0F871-E954-43C1-B6A8-C84120A0AAB5}" type="pres">
      <dgm:prSet presAssocID="{0F22FFD2-890B-495D-93C4-D3040B3337B3}" presName="node" presStyleLbl="node1" presStyleIdx="12" presStyleCnt="13">
        <dgm:presLayoutVars>
          <dgm:bulletEnabled val="1"/>
        </dgm:presLayoutVars>
      </dgm:prSet>
      <dgm:spPr/>
    </dgm:pt>
  </dgm:ptLst>
  <dgm:cxnLst>
    <dgm:cxn modelId="{CA6A0C00-292F-4691-A5F6-22EC9F3641B1}" type="presOf" srcId="{EE0C4026-1402-45F4-9583-C6A0FD330C12}" destId="{D1AC0F82-47C8-4113-B81E-0D70C0754ED8}" srcOrd="1" destOrd="0" presId="urn:microsoft.com/office/officeart/2005/8/layout/radial5"/>
    <dgm:cxn modelId="{BFBE8F02-688F-40FE-9974-AB264715C3B6}" type="presOf" srcId="{C7E9854F-5487-40BE-A886-181DE6424452}" destId="{85216F1C-B9CC-452D-967B-36AD8B9685C0}" srcOrd="1" destOrd="0" presId="urn:microsoft.com/office/officeart/2005/8/layout/radial5"/>
    <dgm:cxn modelId="{560BA70C-6D64-4DB0-A13A-38CE153CC0E3}" type="presOf" srcId="{6B4D6F5D-295C-4AC0-BDF2-7B314271F470}" destId="{AE89BC56-0524-4718-907D-14B29B9B9233}" srcOrd="1" destOrd="0" presId="urn:microsoft.com/office/officeart/2005/8/layout/radial5"/>
    <dgm:cxn modelId="{F704F00C-8BEB-4727-95E7-7DCFCDEDBB1E}" type="presOf" srcId="{9CBAE948-09D8-416A-9C65-8CECADB72872}" destId="{F7B459DB-1ED6-4EE9-8285-64DF97658846}" srcOrd="0" destOrd="0" presId="urn:microsoft.com/office/officeart/2005/8/layout/radial5"/>
    <dgm:cxn modelId="{C1DF1B0E-A9E1-443C-9B3A-7D5645F4DAD7}" srcId="{E6160266-3B89-4E9F-A0E1-DFFCE8D69245}" destId="{20F79DD7-09F9-4B1D-8ACA-AD46DC3F671D}" srcOrd="2" destOrd="0" parTransId="{C7E9854F-5487-40BE-A886-181DE6424452}" sibTransId="{628EC38C-83B3-42ED-8726-8345F05F9137}"/>
    <dgm:cxn modelId="{363D9F12-7F8B-4724-BF3A-FF7529B18F6E}" type="presOf" srcId="{488AA2B4-394B-45DD-97DB-1566AC411FA1}" destId="{F61AD614-BD9D-4A37-A965-2D4C425637E7}" srcOrd="0" destOrd="0" presId="urn:microsoft.com/office/officeart/2005/8/layout/radial5"/>
    <dgm:cxn modelId="{2222A215-348F-4FCE-9B9F-507B42C0A960}" type="presOf" srcId="{422B4FE5-7E41-400A-BBC6-783B14543F07}" destId="{D703D05D-988A-4210-9553-370795E7F7CF}" srcOrd="0" destOrd="0" presId="urn:microsoft.com/office/officeart/2005/8/layout/radial5"/>
    <dgm:cxn modelId="{221AC318-2DF4-4D1B-B9CF-0364C42285E2}" type="presOf" srcId="{E6AE9FDF-F34D-41FA-9FDA-36B3C95F0C31}" destId="{62FED2C3-2D1A-49C8-A29E-B67930748C6D}" srcOrd="1" destOrd="0" presId="urn:microsoft.com/office/officeart/2005/8/layout/radial5"/>
    <dgm:cxn modelId="{87895A1A-8B4B-43E4-82D3-2E9DE80B0DA0}" srcId="{E6160266-3B89-4E9F-A0E1-DFFCE8D69245}" destId="{F44A1952-EB56-4931-87E1-65603A71A35A}" srcOrd="9" destOrd="0" parTransId="{488AA2B4-394B-45DD-97DB-1566AC411FA1}" sibTransId="{6C187D3B-F3A7-4F83-87AB-1926E93B5363}"/>
    <dgm:cxn modelId="{9D95BD2B-1A75-4031-8621-A599C46DE646}" type="presOf" srcId="{87FE4F88-0646-46E4-AAD5-420C9C374EAB}" destId="{3F33EE46-03F8-4166-9C65-064EC634BB7F}" srcOrd="1" destOrd="0" presId="urn:microsoft.com/office/officeart/2005/8/layout/radial5"/>
    <dgm:cxn modelId="{5E51012C-D243-4A89-A857-AE0607B24042}" srcId="{E6160266-3B89-4E9F-A0E1-DFFCE8D69245}" destId="{3F62E0F7-ACA3-4853-8115-381EC669E6E9}" srcOrd="4" destOrd="0" parTransId="{E6AE9FDF-F34D-41FA-9FDA-36B3C95F0C31}" sibTransId="{3A9182F5-BE04-4940-B271-AED845F41037}"/>
    <dgm:cxn modelId="{68D93634-5C7B-4572-90C0-C1FFF31D3D9E}" type="presOf" srcId="{B0E4F05C-62D6-40FD-89E0-6D271057AD0F}" destId="{6DE35A13-39A0-469B-8700-BF58CD4A04E6}" srcOrd="0" destOrd="0" presId="urn:microsoft.com/office/officeart/2005/8/layout/radial5"/>
    <dgm:cxn modelId="{00B0AE38-E0E4-4FCB-8404-87CDADA7CF8C}" srcId="{E6160266-3B89-4E9F-A0E1-DFFCE8D69245}" destId="{7553CEA5-86AC-4550-AE27-5A04AF18B5BC}" srcOrd="10" destOrd="0" parTransId="{EE0C4026-1402-45F4-9583-C6A0FD330C12}" sibTransId="{DA1153BF-33D7-4934-B6B7-9973927FEB3A}"/>
    <dgm:cxn modelId="{3A48443E-A497-478E-BB84-138BACBA445A}" type="presOf" srcId="{D416A66A-FB52-4866-9228-F479D8F4799B}" destId="{533ECA59-7D1C-4A20-8F85-F1E5B531309B}" srcOrd="0" destOrd="0" presId="urn:microsoft.com/office/officeart/2005/8/layout/radial5"/>
    <dgm:cxn modelId="{77734A5E-9F42-4C72-9086-EDAD7CC2306A}" type="presOf" srcId="{87FE4F88-0646-46E4-AAD5-420C9C374EAB}" destId="{C579FBDD-5C93-4AF7-8ED3-A08223BF3352}" srcOrd="0" destOrd="0" presId="urn:microsoft.com/office/officeart/2005/8/layout/radial5"/>
    <dgm:cxn modelId="{F52C6E5F-2403-499A-A07B-B92E7FAF6276}" type="presOf" srcId="{7553CEA5-86AC-4550-AE27-5A04AF18B5BC}" destId="{06ED80C6-E3FD-4E34-97DC-30C7A7F41E56}" srcOrd="0" destOrd="0" presId="urn:microsoft.com/office/officeart/2005/8/layout/radial5"/>
    <dgm:cxn modelId="{270A6B41-43B0-40CF-BA1C-767BB42F38C6}" type="presOf" srcId="{E6AE9FDF-F34D-41FA-9FDA-36B3C95F0C31}" destId="{828979CD-77E4-44FA-9931-753B6D116D20}" srcOrd="0" destOrd="0" presId="urn:microsoft.com/office/officeart/2005/8/layout/radial5"/>
    <dgm:cxn modelId="{295A6C66-BC37-4259-94C1-E68A96C9396D}" srcId="{E6160266-3B89-4E9F-A0E1-DFFCE8D69245}" destId="{71D5EA34-D13A-46AD-926C-CFA13BC53FF5}" srcOrd="3" destOrd="0" parTransId="{379DA098-A640-4F91-B86F-EC9151F28178}" sibTransId="{2895CEB4-FAED-482B-99C2-4CEAEF906D0B}"/>
    <dgm:cxn modelId="{951CC166-1C10-45BA-AB1F-64C427220B68}" type="presOf" srcId="{71D5EA34-D13A-46AD-926C-CFA13BC53FF5}" destId="{E2BF57B2-41AD-476E-A354-13275D49C90C}" srcOrd="0" destOrd="0" presId="urn:microsoft.com/office/officeart/2005/8/layout/radial5"/>
    <dgm:cxn modelId="{0FB9576D-1EA8-43A9-8B26-A445B67F6623}" type="presOf" srcId="{74894B3C-B332-45CB-ABAB-91EA0734F00A}" destId="{0502E8DA-0BFF-4352-805F-4C03D192B1FE}" srcOrd="0" destOrd="0" presId="urn:microsoft.com/office/officeart/2005/8/layout/radial5"/>
    <dgm:cxn modelId="{10296B70-8675-4901-8A79-FA843067436E}" type="presOf" srcId="{379DA098-A640-4F91-B86F-EC9151F28178}" destId="{37EF7EFF-D29D-42A4-AD13-6294ADD7B74E}" srcOrd="1" destOrd="0" presId="urn:microsoft.com/office/officeart/2005/8/layout/radial5"/>
    <dgm:cxn modelId="{D2309073-50E1-4557-8E6F-C89EB2C64A4B}" srcId="{E6160266-3B89-4E9F-A0E1-DFFCE8D69245}" destId="{9CBAE948-09D8-416A-9C65-8CECADB72872}" srcOrd="5" destOrd="0" parTransId="{D2064033-2016-4936-A46E-52FDED82F6ED}" sibTransId="{054442BF-F3B1-4DC2-842E-20490CC17445}"/>
    <dgm:cxn modelId="{698E3154-16D7-4EF6-8E0D-10A804738B41}" type="presOf" srcId="{B0E4F05C-62D6-40FD-89E0-6D271057AD0F}" destId="{915ABBDF-4119-4C7C-9EFA-1A42747D9894}" srcOrd="1" destOrd="0" presId="urn:microsoft.com/office/officeart/2005/8/layout/radial5"/>
    <dgm:cxn modelId="{55ABE575-6EC0-424A-98D3-0DFE73441892}" type="presOf" srcId="{B7ADE891-5D00-4086-84BA-032A98455F67}" destId="{1EECDE63-FCBA-49A6-B4F5-D1E6FB898B75}" srcOrd="0" destOrd="0" presId="urn:microsoft.com/office/officeart/2005/8/layout/radial5"/>
    <dgm:cxn modelId="{49EBE576-3CF8-44E0-A51B-D0C98DE8A65B}" type="presOf" srcId="{3F62E0F7-ACA3-4853-8115-381EC669E6E9}" destId="{85C5FB00-DEF2-409E-8DAB-182890413543}" srcOrd="0" destOrd="0" presId="urn:microsoft.com/office/officeart/2005/8/layout/radial5"/>
    <dgm:cxn modelId="{926C1A77-AC7C-4F20-9371-FD0B2BB04C05}" type="presOf" srcId="{5A8815C4-6F70-413D-99F1-8DF64528DB45}" destId="{CC55A49F-8F5C-425B-A7D7-4F6D3763BF58}" srcOrd="1" destOrd="0" presId="urn:microsoft.com/office/officeart/2005/8/layout/radial5"/>
    <dgm:cxn modelId="{E5CEB478-C7F8-4DE9-954E-57ACBF8D0AE5}" type="presOf" srcId="{94FC2E58-6FDF-4592-B839-8C3B421B0AFE}" destId="{6B9BCF01-6F7A-489A-8C6D-B1D63D69A823}" srcOrd="0" destOrd="0" presId="urn:microsoft.com/office/officeart/2005/8/layout/radial5"/>
    <dgm:cxn modelId="{F4A43D7B-ADE8-4EC8-A230-9E3799BA1DC2}" srcId="{E6160266-3B89-4E9F-A0E1-DFFCE8D69245}" destId="{053624D9-9D76-4FB9-B1B4-3C628658A019}" srcOrd="0" destOrd="0" parTransId="{B0E4F05C-62D6-40FD-89E0-6D271057AD0F}" sibTransId="{B78B213A-FA5F-4107-B4F7-1187B7ECD7E3}"/>
    <dgm:cxn modelId="{64C66B7D-67B9-458C-A64D-22646EBE6AAD}" type="presOf" srcId="{5704420A-6399-40A5-8899-9894703ACFEC}" destId="{99923EFC-215A-4620-BC7D-A93351BBE4B2}" srcOrd="0" destOrd="0" presId="urn:microsoft.com/office/officeart/2005/8/layout/radial5"/>
    <dgm:cxn modelId="{E32E8D83-BF05-4E55-A100-826FBD4E1042}" type="presOf" srcId="{D416A66A-FB52-4866-9228-F479D8F4799B}" destId="{718CDCF5-C752-41CC-BA8D-555DB1C809A3}" srcOrd="1" destOrd="0" presId="urn:microsoft.com/office/officeart/2005/8/layout/radial5"/>
    <dgm:cxn modelId="{E993348A-D147-442E-9024-89C24C34473C}" type="presOf" srcId="{488AA2B4-394B-45DD-97DB-1566AC411FA1}" destId="{82D5035F-7693-4E8D-9C88-2B3F765B4817}" srcOrd="1" destOrd="0" presId="urn:microsoft.com/office/officeart/2005/8/layout/radial5"/>
    <dgm:cxn modelId="{3005C98A-45BA-4572-A476-D7A7C6E3C771}" type="presOf" srcId="{F21D286A-2658-4DF0-AC44-43C4747F21A0}" destId="{4043CAC2-DA78-4A33-884C-5DCEED7E0457}" srcOrd="0" destOrd="0" presId="urn:microsoft.com/office/officeart/2005/8/layout/radial5"/>
    <dgm:cxn modelId="{1D258E98-A330-4BB3-AE35-71B52802BA81}" type="presOf" srcId="{379DA098-A640-4F91-B86F-EC9151F28178}" destId="{C8725985-F761-49F3-B98C-0A24E7721367}" srcOrd="0" destOrd="0" presId="urn:microsoft.com/office/officeart/2005/8/layout/radial5"/>
    <dgm:cxn modelId="{0F1086A7-62FB-4ABD-8291-5A408E6C98DD}" type="presOf" srcId="{F44A1952-EB56-4931-87E1-65603A71A35A}" destId="{73D2B5C3-9B9F-4A2B-9547-A0F187C7C678}" srcOrd="0" destOrd="0" presId="urn:microsoft.com/office/officeart/2005/8/layout/radial5"/>
    <dgm:cxn modelId="{AD3ED2A7-C5A1-41FE-8887-2FD5B41705CA}" type="presOf" srcId="{D2064033-2016-4936-A46E-52FDED82F6ED}" destId="{5290854E-10DA-4967-B74A-B7FF2C1FE7F1}" srcOrd="1" destOrd="0" presId="urn:microsoft.com/office/officeart/2005/8/layout/radial5"/>
    <dgm:cxn modelId="{81EF80A8-1569-4D37-9D33-FBD40F19F9E3}" srcId="{6D9BE7BB-7FEC-4510-AF0B-9B98CE190C7D}" destId="{E6160266-3B89-4E9F-A0E1-DFFCE8D69245}" srcOrd="0" destOrd="0" parTransId="{691B6585-B7C2-4F56-8EB8-88AA94A7BDE0}" sibTransId="{1EAA27BC-A4DF-46EE-886E-B53CE70DC08E}"/>
    <dgm:cxn modelId="{1C192FAD-F276-4209-9EDB-A146AE37857E}" type="presOf" srcId="{EAF12125-FC50-42B3-B851-682057F65753}" destId="{A473EB69-17C4-4DD2-8DDD-6675259C0EC9}" srcOrd="0" destOrd="0" presId="urn:microsoft.com/office/officeart/2005/8/layout/radial5"/>
    <dgm:cxn modelId="{E2949DB2-AE47-4F14-92EE-37242675B88F}" srcId="{E6160266-3B89-4E9F-A0E1-DFFCE8D69245}" destId="{B7ADE891-5D00-4086-84BA-032A98455F67}" srcOrd="6" destOrd="0" parTransId="{EAF12125-FC50-42B3-B851-682057F65753}" sibTransId="{D128E689-DAC0-46AD-A3AC-CFCE9166576F}"/>
    <dgm:cxn modelId="{7648F3B3-016A-4D04-A692-323A16EAB416}" srcId="{E6160266-3B89-4E9F-A0E1-DFFCE8D69245}" destId="{5704420A-6399-40A5-8899-9894703ACFEC}" srcOrd="1" destOrd="0" parTransId="{F21D286A-2658-4DF0-AC44-43C4747F21A0}" sibTransId="{D8407BCA-586A-4530-8BF2-B9C2577625EA}"/>
    <dgm:cxn modelId="{5BE9CAB6-E3FB-41D3-9EB0-AE3FC8BC4817}" type="presOf" srcId="{D2064033-2016-4936-A46E-52FDED82F6ED}" destId="{60A457FE-E833-4BF8-911C-CA637A267FE6}" srcOrd="0" destOrd="0" presId="urn:microsoft.com/office/officeart/2005/8/layout/radial5"/>
    <dgm:cxn modelId="{710997BA-9E29-4629-8E6D-481B7F3CC07C}" srcId="{E6160266-3B89-4E9F-A0E1-DFFCE8D69245}" destId="{74894B3C-B332-45CB-ABAB-91EA0734F00A}" srcOrd="11" destOrd="0" parTransId="{87FE4F88-0646-46E4-AAD5-420C9C374EAB}" sibTransId="{59AF30FE-9077-4FB4-AEC4-D4CEC3E5C51F}"/>
    <dgm:cxn modelId="{1908E4C4-7783-45B2-9B78-25ABF8593E63}" srcId="{E6160266-3B89-4E9F-A0E1-DFFCE8D69245}" destId="{422B4FE5-7E41-400A-BBC6-783B14543F07}" srcOrd="7" destOrd="0" parTransId="{5A8815C4-6F70-413D-99F1-8DF64528DB45}" sibTransId="{014D139B-955D-4843-84C8-3977302C33A1}"/>
    <dgm:cxn modelId="{6239A7C6-37DA-407D-AFEB-21222315813A}" srcId="{E6160266-3B89-4E9F-A0E1-DFFCE8D69245}" destId="{0F22FFD2-890B-495D-93C4-D3040B3337B3}" srcOrd="12" destOrd="0" parTransId="{D416A66A-FB52-4866-9228-F479D8F4799B}" sibTransId="{27110B8A-4F73-4896-B58E-25434100A789}"/>
    <dgm:cxn modelId="{538E43D1-ADFB-41FF-AA52-02245B3B48A2}" type="presOf" srcId="{6B4D6F5D-295C-4AC0-BDF2-7B314271F470}" destId="{C81DE941-19CA-4838-A5BC-DF0FB7FC1D30}" srcOrd="0" destOrd="0" presId="urn:microsoft.com/office/officeart/2005/8/layout/radial5"/>
    <dgm:cxn modelId="{77A194DA-E37E-4361-A10C-FB1B8DE5774A}" type="presOf" srcId="{EE0C4026-1402-45F4-9583-C6A0FD330C12}" destId="{F71CB985-305B-45A3-A6E6-32665D46C5A2}" srcOrd="0" destOrd="0" presId="urn:microsoft.com/office/officeart/2005/8/layout/radial5"/>
    <dgm:cxn modelId="{F938DADC-8D43-406A-8A19-7B3F57AD066B}" type="presOf" srcId="{20F79DD7-09F9-4B1D-8ACA-AD46DC3F671D}" destId="{9647420B-4585-4634-8AC8-88DABC95ADAD}" srcOrd="0" destOrd="0" presId="urn:microsoft.com/office/officeart/2005/8/layout/radial5"/>
    <dgm:cxn modelId="{DB5E4EDF-40C8-4FD6-8022-B1C9385AB9DD}" type="presOf" srcId="{053624D9-9D76-4FB9-B1B4-3C628658A019}" destId="{6EE4B8E5-3B1D-4375-AF1A-456B3FFB66A7}" srcOrd="0" destOrd="0" presId="urn:microsoft.com/office/officeart/2005/8/layout/radial5"/>
    <dgm:cxn modelId="{708FA0EE-9D38-4E34-9813-3B07EEE58A4A}" srcId="{E6160266-3B89-4E9F-A0E1-DFFCE8D69245}" destId="{94FC2E58-6FDF-4592-B839-8C3B421B0AFE}" srcOrd="8" destOrd="0" parTransId="{6B4D6F5D-295C-4AC0-BDF2-7B314271F470}" sibTransId="{1F247A48-3710-4014-AF2F-5512649E4F42}"/>
    <dgm:cxn modelId="{169972F3-6240-4E2B-8F30-AA89F6AF76D8}" type="presOf" srcId="{C7E9854F-5487-40BE-A886-181DE6424452}" destId="{DA090410-82C9-4369-9B15-01F7D52C4922}" srcOrd="0" destOrd="0" presId="urn:microsoft.com/office/officeart/2005/8/layout/radial5"/>
    <dgm:cxn modelId="{C9C19FF3-81C9-49D1-BC01-CCE73F7008A8}" type="presOf" srcId="{EAF12125-FC50-42B3-B851-682057F65753}" destId="{95702E6B-8854-4896-903D-CB7603BB51B7}" srcOrd="1" destOrd="0" presId="urn:microsoft.com/office/officeart/2005/8/layout/radial5"/>
    <dgm:cxn modelId="{9AD106F6-8DF4-4EB8-A010-1643FA5A9E02}" type="presOf" srcId="{5A8815C4-6F70-413D-99F1-8DF64528DB45}" destId="{BAECD889-079A-4569-BEB3-E9B36EB738D3}" srcOrd="0" destOrd="0" presId="urn:microsoft.com/office/officeart/2005/8/layout/radial5"/>
    <dgm:cxn modelId="{F7BED9F9-61CB-4A5E-8EA1-2D1577786AC1}" type="presOf" srcId="{E6160266-3B89-4E9F-A0E1-DFFCE8D69245}" destId="{E2051A51-6EED-4B28-900A-097D3854A3CE}" srcOrd="0" destOrd="0" presId="urn:microsoft.com/office/officeart/2005/8/layout/radial5"/>
    <dgm:cxn modelId="{25F598FB-D1BF-469D-B1D9-68A5B2B1B85C}" type="presOf" srcId="{0F22FFD2-890B-495D-93C4-D3040B3337B3}" destId="{76A0F871-E954-43C1-B6A8-C84120A0AAB5}" srcOrd="0" destOrd="0" presId="urn:microsoft.com/office/officeart/2005/8/layout/radial5"/>
    <dgm:cxn modelId="{ABD9E6FB-AD67-4701-9CC2-CA5712293E71}" type="presOf" srcId="{F21D286A-2658-4DF0-AC44-43C4747F21A0}" destId="{C292A321-B8E6-4762-956F-998A1943839B}" srcOrd="1" destOrd="0" presId="urn:microsoft.com/office/officeart/2005/8/layout/radial5"/>
    <dgm:cxn modelId="{E79C19FD-8451-44F4-B309-F4210B2DB5CC}" type="presOf" srcId="{6D9BE7BB-7FEC-4510-AF0B-9B98CE190C7D}" destId="{788CE4AF-B424-4690-AC55-83E953413870}" srcOrd="0" destOrd="0" presId="urn:microsoft.com/office/officeart/2005/8/layout/radial5"/>
    <dgm:cxn modelId="{E7F5907D-933F-43D0-9364-43FE5C75655D}" type="presParOf" srcId="{788CE4AF-B424-4690-AC55-83E953413870}" destId="{E2051A51-6EED-4B28-900A-097D3854A3CE}" srcOrd="0" destOrd="0" presId="urn:microsoft.com/office/officeart/2005/8/layout/radial5"/>
    <dgm:cxn modelId="{9EA885CE-6F82-492F-9800-75FAA1341E54}" type="presParOf" srcId="{788CE4AF-B424-4690-AC55-83E953413870}" destId="{6DE35A13-39A0-469B-8700-BF58CD4A04E6}" srcOrd="1" destOrd="0" presId="urn:microsoft.com/office/officeart/2005/8/layout/radial5"/>
    <dgm:cxn modelId="{88EF1570-AC9C-4B2A-A10D-0786DBE2CCBB}" type="presParOf" srcId="{6DE35A13-39A0-469B-8700-BF58CD4A04E6}" destId="{915ABBDF-4119-4C7C-9EFA-1A42747D9894}" srcOrd="0" destOrd="0" presId="urn:microsoft.com/office/officeart/2005/8/layout/radial5"/>
    <dgm:cxn modelId="{337BE220-1ED6-4E68-8FDB-EA1E41A8E7D3}" type="presParOf" srcId="{788CE4AF-B424-4690-AC55-83E953413870}" destId="{6EE4B8E5-3B1D-4375-AF1A-456B3FFB66A7}" srcOrd="2" destOrd="0" presId="urn:microsoft.com/office/officeart/2005/8/layout/radial5"/>
    <dgm:cxn modelId="{E0E568D6-1FC7-4F80-8F60-D0B23EA1FDF4}" type="presParOf" srcId="{788CE4AF-B424-4690-AC55-83E953413870}" destId="{4043CAC2-DA78-4A33-884C-5DCEED7E0457}" srcOrd="3" destOrd="0" presId="urn:microsoft.com/office/officeart/2005/8/layout/radial5"/>
    <dgm:cxn modelId="{72F9702B-8AC9-4917-8F16-FD6D5D3C0254}" type="presParOf" srcId="{4043CAC2-DA78-4A33-884C-5DCEED7E0457}" destId="{C292A321-B8E6-4762-956F-998A1943839B}" srcOrd="0" destOrd="0" presId="urn:microsoft.com/office/officeart/2005/8/layout/radial5"/>
    <dgm:cxn modelId="{4939C9F0-CCC2-4268-8417-147CDADC7571}" type="presParOf" srcId="{788CE4AF-B424-4690-AC55-83E953413870}" destId="{99923EFC-215A-4620-BC7D-A93351BBE4B2}" srcOrd="4" destOrd="0" presId="urn:microsoft.com/office/officeart/2005/8/layout/radial5"/>
    <dgm:cxn modelId="{1F14277A-BD51-42BB-8461-D9504A5679E7}" type="presParOf" srcId="{788CE4AF-B424-4690-AC55-83E953413870}" destId="{DA090410-82C9-4369-9B15-01F7D52C4922}" srcOrd="5" destOrd="0" presId="urn:microsoft.com/office/officeart/2005/8/layout/radial5"/>
    <dgm:cxn modelId="{4F67678E-BFCE-4ED5-B1C7-45EDAA56FE93}" type="presParOf" srcId="{DA090410-82C9-4369-9B15-01F7D52C4922}" destId="{85216F1C-B9CC-452D-967B-36AD8B9685C0}" srcOrd="0" destOrd="0" presId="urn:microsoft.com/office/officeart/2005/8/layout/radial5"/>
    <dgm:cxn modelId="{8EABAE6B-0B0A-406A-B8EE-108BEA71DE45}" type="presParOf" srcId="{788CE4AF-B424-4690-AC55-83E953413870}" destId="{9647420B-4585-4634-8AC8-88DABC95ADAD}" srcOrd="6" destOrd="0" presId="urn:microsoft.com/office/officeart/2005/8/layout/radial5"/>
    <dgm:cxn modelId="{D9F3BA08-D6C9-49A4-A557-F26E9621CE17}" type="presParOf" srcId="{788CE4AF-B424-4690-AC55-83E953413870}" destId="{C8725985-F761-49F3-B98C-0A24E7721367}" srcOrd="7" destOrd="0" presId="urn:microsoft.com/office/officeart/2005/8/layout/radial5"/>
    <dgm:cxn modelId="{969A4EE4-F12F-41CC-BB55-98EF7DE57E97}" type="presParOf" srcId="{C8725985-F761-49F3-B98C-0A24E7721367}" destId="{37EF7EFF-D29D-42A4-AD13-6294ADD7B74E}" srcOrd="0" destOrd="0" presId="urn:microsoft.com/office/officeart/2005/8/layout/radial5"/>
    <dgm:cxn modelId="{7AFF8C9F-F0BD-4985-8A8A-0E70A149D3B3}" type="presParOf" srcId="{788CE4AF-B424-4690-AC55-83E953413870}" destId="{E2BF57B2-41AD-476E-A354-13275D49C90C}" srcOrd="8" destOrd="0" presId="urn:microsoft.com/office/officeart/2005/8/layout/radial5"/>
    <dgm:cxn modelId="{F20AC8B4-E4DB-4CDB-B34F-688FE26A1CA3}" type="presParOf" srcId="{788CE4AF-B424-4690-AC55-83E953413870}" destId="{828979CD-77E4-44FA-9931-753B6D116D20}" srcOrd="9" destOrd="0" presId="urn:microsoft.com/office/officeart/2005/8/layout/radial5"/>
    <dgm:cxn modelId="{CAECA65F-3CF7-4665-A47C-BAD6074D34F2}" type="presParOf" srcId="{828979CD-77E4-44FA-9931-753B6D116D20}" destId="{62FED2C3-2D1A-49C8-A29E-B67930748C6D}" srcOrd="0" destOrd="0" presId="urn:microsoft.com/office/officeart/2005/8/layout/radial5"/>
    <dgm:cxn modelId="{8FA1A428-9C66-492E-9241-BE55183ACCED}" type="presParOf" srcId="{788CE4AF-B424-4690-AC55-83E953413870}" destId="{85C5FB00-DEF2-409E-8DAB-182890413543}" srcOrd="10" destOrd="0" presId="urn:microsoft.com/office/officeart/2005/8/layout/radial5"/>
    <dgm:cxn modelId="{5D82F7B7-6B88-4E65-A059-C50ABC889768}" type="presParOf" srcId="{788CE4AF-B424-4690-AC55-83E953413870}" destId="{60A457FE-E833-4BF8-911C-CA637A267FE6}" srcOrd="11" destOrd="0" presId="urn:microsoft.com/office/officeart/2005/8/layout/radial5"/>
    <dgm:cxn modelId="{29C60D7C-D537-454A-B90C-62570D5859CE}" type="presParOf" srcId="{60A457FE-E833-4BF8-911C-CA637A267FE6}" destId="{5290854E-10DA-4967-B74A-B7FF2C1FE7F1}" srcOrd="0" destOrd="0" presId="urn:microsoft.com/office/officeart/2005/8/layout/radial5"/>
    <dgm:cxn modelId="{52DAA4EA-39FD-4992-80DB-4F02DCACA3B2}" type="presParOf" srcId="{788CE4AF-B424-4690-AC55-83E953413870}" destId="{F7B459DB-1ED6-4EE9-8285-64DF97658846}" srcOrd="12" destOrd="0" presId="urn:microsoft.com/office/officeart/2005/8/layout/radial5"/>
    <dgm:cxn modelId="{AC734C09-5490-4F38-A536-EE2B649E0620}" type="presParOf" srcId="{788CE4AF-B424-4690-AC55-83E953413870}" destId="{A473EB69-17C4-4DD2-8DDD-6675259C0EC9}" srcOrd="13" destOrd="0" presId="urn:microsoft.com/office/officeart/2005/8/layout/radial5"/>
    <dgm:cxn modelId="{DF835044-AA55-4BB5-BBE2-E168C6A9484E}" type="presParOf" srcId="{A473EB69-17C4-4DD2-8DDD-6675259C0EC9}" destId="{95702E6B-8854-4896-903D-CB7603BB51B7}" srcOrd="0" destOrd="0" presId="urn:microsoft.com/office/officeart/2005/8/layout/radial5"/>
    <dgm:cxn modelId="{A29BD06E-30C2-4F72-96CF-B1C52EB700CB}" type="presParOf" srcId="{788CE4AF-B424-4690-AC55-83E953413870}" destId="{1EECDE63-FCBA-49A6-B4F5-D1E6FB898B75}" srcOrd="14" destOrd="0" presId="urn:microsoft.com/office/officeart/2005/8/layout/radial5"/>
    <dgm:cxn modelId="{30854249-5C59-4907-9A15-BEC56D1300EA}" type="presParOf" srcId="{788CE4AF-B424-4690-AC55-83E953413870}" destId="{BAECD889-079A-4569-BEB3-E9B36EB738D3}" srcOrd="15" destOrd="0" presId="urn:microsoft.com/office/officeart/2005/8/layout/radial5"/>
    <dgm:cxn modelId="{6F04A91B-63D5-406D-8A89-BA3DCD15EAC2}" type="presParOf" srcId="{BAECD889-079A-4569-BEB3-E9B36EB738D3}" destId="{CC55A49F-8F5C-425B-A7D7-4F6D3763BF58}" srcOrd="0" destOrd="0" presId="urn:microsoft.com/office/officeart/2005/8/layout/radial5"/>
    <dgm:cxn modelId="{109D025B-B54A-450A-8C95-E12B6A8AC8B0}" type="presParOf" srcId="{788CE4AF-B424-4690-AC55-83E953413870}" destId="{D703D05D-988A-4210-9553-370795E7F7CF}" srcOrd="16" destOrd="0" presId="urn:microsoft.com/office/officeart/2005/8/layout/radial5"/>
    <dgm:cxn modelId="{C8C8CE4A-EC4F-46AF-A8DE-0A8019C9839F}" type="presParOf" srcId="{788CE4AF-B424-4690-AC55-83E953413870}" destId="{C81DE941-19CA-4838-A5BC-DF0FB7FC1D30}" srcOrd="17" destOrd="0" presId="urn:microsoft.com/office/officeart/2005/8/layout/radial5"/>
    <dgm:cxn modelId="{31FE333C-955C-4F79-9E0A-55DAE5D5CD69}" type="presParOf" srcId="{C81DE941-19CA-4838-A5BC-DF0FB7FC1D30}" destId="{AE89BC56-0524-4718-907D-14B29B9B9233}" srcOrd="0" destOrd="0" presId="urn:microsoft.com/office/officeart/2005/8/layout/radial5"/>
    <dgm:cxn modelId="{3C14F89A-684E-4190-8B3E-CB26BD66D5C4}" type="presParOf" srcId="{788CE4AF-B424-4690-AC55-83E953413870}" destId="{6B9BCF01-6F7A-489A-8C6D-B1D63D69A823}" srcOrd="18" destOrd="0" presId="urn:microsoft.com/office/officeart/2005/8/layout/radial5"/>
    <dgm:cxn modelId="{26D8FDAC-082D-444B-8454-EA3088C0D6D6}" type="presParOf" srcId="{788CE4AF-B424-4690-AC55-83E953413870}" destId="{F61AD614-BD9D-4A37-A965-2D4C425637E7}" srcOrd="19" destOrd="0" presId="urn:microsoft.com/office/officeart/2005/8/layout/radial5"/>
    <dgm:cxn modelId="{ACC95F15-13B1-4BD0-90F7-F2FE19E8A75B}" type="presParOf" srcId="{F61AD614-BD9D-4A37-A965-2D4C425637E7}" destId="{82D5035F-7693-4E8D-9C88-2B3F765B4817}" srcOrd="0" destOrd="0" presId="urn:microsoft.com/office/officeart/2005/8/layout/radial5"/>
    <dgm:cxn modelId="{EE5D0B93-1668-4818-BCE0-DE32D31A93F0}" type="presParOf" srcId="{788CE4AF-B424-4690-AC55-83E953413870}" destId="{73D2B5C3-9B9F-4A2B-9547-A0F187C7C678}" srcOrd="20" destOrd="0" presId="urn:microsoft.com/office/officeart/2005/8/layout/radial5"/>
    <dgm:cxn modelId="{15A97A08-8D15-47B7-AFC1-A2F7F650F823}" type="presParOf" srcId="{788CE4AF-B424-4690-AC55-83E953413870}" destId="{F71CB985-305B-45A3-A6E6-32665D46C5A2}" srcOrd="21" destOrd="0" presId="urn:microsoft.com/office/officeart/2005/8/layout/radial5"/>
    <dgm:cxn modelId="{63C96C6E-0DBC-4B78-89E0-2891DAEF6668}" type="presParOf" srcId="{F71CB985-305B-45A3-A6E6-32665D46C5A2}" destId="{D1AC0F82-47C8-4113-B81E-0D70C0754ED8}" srcOrd="0" destOrd="0" presId="urn:microsoft.com/office/officeart/2005/8/layout/radial5"/>
    <dgm:cxn modelId="{E12E4EF9-86BF-4A1C-9CE8-EE4407ACCCDC}" type="presParOf" srcId="{788CE4AF-B424-4690-AC55-83E953413870}" destId="{06ED80C6-E3FD-4E34-97DC-30C7A7F41E56}" srcOrd="22" destOrd="0" presId="urn:microsoft.com/office/officeart/2005/8/layout/radial5"/>
    <dgm:cxn modelId="{DA1D56D9-70CB-4D24-AB50-AE1F1C8B1863}" type="presParOf" srcId="{788CE4AF-B424-4690-AC55-83E953413870}" destId="{C579FBDD-5C93-4AF7-8ED3-A08223BF3352}" srcOrd="23" destOrd="0" presId="urn:microsoft.com/office/officeart/2005/8/layout/radial5"/>
    <dgm:cxn modelId="{0EA0B881-49C0-41D2-9195-41894F835F95}" type="presParOf" srcId="{C579FBDD-5C93-4AF7-8ED3-A08223BF3352}" destId="{3F33EE46-03F8-4166-9C65-064EC634BB7F}" srcOrd="0" destOrd="0" presId="urn:microsoft.com/office/officeart/2005/8/layout/radial5"/>
    <dgm:cxn modelId="{CBC28669-A107-4441-8462-2DD696A99781}" type="presParOf" srcId="{788CE4AF-B424-4690-AC55-83E953413870}" destId="{0502E8DA-0BFF-4352-805F-4C03D192B1FE}" srcOrd="24" destOrd="0" presId="urn:microsoft.com/office/officeart/2005/8/layout/radial5"/>
    <dgm:cxn modelId="{EE43BEE9-3F73-4FD0-A17F-71935665D2AB}" type="presParOf" srcId="{788CE4AF-B424-4690-AC55-83E953413870}" destId="{533ECA59-7D1C-4A20-8F85-F1E5B531309B}" srcOrd="25" destOrd="0" presId="urn:microsoft.com/office/officeart/2005/8/layout/radial5"/>
    <dgm:cxn modelId="{3AE03890-2859-4CB1-8849-E9DAA72E9BE1}" type="presParOf" srcId="{533ECA59-7D1C-4A20-8F85-F1E5B531309B}" destId="{718CDCF5-C752-41CC-BA8D-555DB1C809A3}" srcOrd="0" destOrd="0" presId="urn:microsoft.com/office/officeart/2005/8/layout/radial5"/>
    <dgm:cxn modelId="{DA82E304-3476-4284-AAC5-F4824F935AD7}" type="presParOf" srcId="{788CE4AF-B424-4690-AC55-83E953413870}" destId="{76A0F871-E954-43C1-B6A8-C84120A0AAB5}"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BE7BB-7FEC-4510-AF0B-9B98CE190C7D}"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n-US"/>
        </a:p>
      </dgm:t>
    </dgm:pt>
    <dgm:pt modelId="{053624D9-9D76-4FB9-B1B4-3C628658A019}">
      <dgm:prSet phldrT="[Text]" custT="1"/>
      <dgm:spPr>
        <a:solidFill>
          <a:schemeClr val="accent1">
            <a:lumMod val="60000"/>
            <a:lumOff val="40000"/>
          </a:schemeClr>
        </a:solidFill>
      </dgm:spPr>
      <dgm:t>
        <a:bodyPr/>
        <a:lstStyle/>
        <a:p>
          <a:r>
            <a:rPr lang="en-US" sz="1600" b="1" dirty="0">
              <a:solidFill>
                <a:schemeClr val="tx1"/>
              </a:solidFill>
            </a:rPr>
            <a:t>Session</a:t>
          </a:r>
        </a:p>
      </dgm:t>
    </dgm:pt>
    <dgm:pt modelId="{B0E4F05C-62D6-40FD-89E0-6D271057AD0F}" type="parTrans" cxnId="{F4A43D7B-ADE8-4EC8-A230-9E3799BA1DC2}">
      <dgm:prSet/>
      <dgm:spPr/>
      <dgm:t>
        <a:bodyPr/>
        <a:lstStyle/>
        <a:p>
          <a:endParaRPr lang="en-US"/>
        </a:p>
      </dgm:t>
    </dgm:pt>
    <dgm:pt modelId="{B78B213A-FA5F-4107-B4F7-1187B7ECD7E3}" type="sibTrans" cxnId="{F4A43D7B-ADE8-4EC8-A230-9E3799BA1DC2}">
      <dgm:prSet/>
      <dgm:spPr/>
      <dgm:t>
        <a:bodyPr/>
        <a:lstStyle/>
        <a:p>
          <a:endParaRPr lang="en-US"/>
        </a:p>
      </dgm:t>
    </dgm:pt>
    <dgm:pt modelId="{20F79DD7-09F9-4B1D-8ACA-AD46DC3F671D}">
      <dgm:prSet phldrT="[Text]" custT="1"/>
      <dgm:spPr>
        <a:solidFill>
          <a:srgbClr val="3333FF"/>
        </a:solidFill>
      </dgm:spPr>
      <dgm:t>
        <a:bodyPr/>
        <a:lstStyle/>
        <a:p>
          <a:r>
            <a:rPr lang="en-US" sz="2000" b="1" dirty="0">
              <a:solidFill>
                <a:schemeClr val="tx1"/>
              </a:solidFill>
            </a:rPr>
            <a:t>RE2</a:t>
          </a:r>
        </a:p>
      </dgm:t>
    </dgm:pt>
    <dgm:pt modelId="{C7E9854F-5487-40BE-A886-181DE6424452}" type="parTrans" cxnId="{C1DF1B0E-A9E1-443C-9B3A-7D5645F4DAD7}">
      <dgm:prSet/>
      <dgm:spPr/>
      <dgm:t>
        <a:bodyPr/>
        <a:lstStyle/>
        <a:p>
          <a:endParaRPr lang="en-US" dirty="0"/>
        </a:p>
      </dgm:t>
    </dgm:pt>
    <dgm:pt modelId="{628EC38C-83B3-42ED-8726-8345F05F9137}" type="sibTrans" cxnId="{C1DF1B0E-A9E1-443C-9B3A-7D5645F4DAD7}">
      <dgm:prSet/>
      <dgm:spPr/>
      <dgm:t>
        <a:bodyPr/>
        <a:lstStyle/>
        <a:p>
          <a:endParaRPr lang="en-US"/>
        </a:p>
      </dgm:t>
    </dgm:pt>
    <dgm:pt modelId="{3F62E0F7-ACA3-4853-8115-381EC669E6E9}">
      <dgm:prSet phldrT="[Text]" custT="1"/>
      <dgm:spPr>
        <a:solidFill>
          <a:srgbClr val="3333FF"/>
        </a:solidFill>
      </dgm:spPr>
      <dgm:t>
        <a:bodyPr/>
        <a:lstStyle/>
        <a:p>
          <a:r>
            <a:rPr lang="en-US" sz="2000" b="1" dirty="0">
              <a:solidFill>
                <a:schemeClr val="tx1"/>
              </a:solidFill>
            </a:rPr>
            <a:t>RE3</a:t>
          </a:r>
        </a:p>
      </dgm:t>
    </dgm:pt>
    <dgm:pt modelId="{E6AE9FDF-F34D-41FA-9FDA-36B3C95F0C31}" type="parTrans" cxnId="{5E51012C-D243-4A89-A857-AE0607B24042}">
      <dgm:prSet/>
      <dgm:spPr/>
      <dgm:t>
        <a:bodyPr/>
        <a:lstStyle/>
        <a:p>
          <a:endParaRPr lang="en-US" dirty="0"/>
        </a:p>
      </dgm:t>
    </dgm:pt>
    <dgm:pt modelId="{3A9182F5-BE04-4940-B271-AED845F41037}" type="sibTrans" cxnId="{5E51012C-D243-4A89-A857-AE0607B24042}">
      <dgm:prSet/>
      <dgm:spPr/>
      <dgm:t>
        <a:bodyPr/>
        <a:lstStyle/>
        <a:p>
          <a:endParaRPr lang="en-US"/>
        </a:p>
      </dgm:t>
    </dgm:pt>
    <dgm:pt modelId="{B7ADE891-5D00-4086-84BA-032A98455F67}">
      <dgm:prSet phldrT="[Text]" custT="1"/>
      <dgm:spPr>
        <a:solidFill>
          <a:srgbClr val="3333FF"/>
        </a:solidFill>
      </dgm:spPr>
      <dgm:t>
        <a:bodyPr/>
        <a:lstStyle/>
        <a:p>
          <a:r>
            <a:rPr lang="en-US" sz="2000" b="1" dirty="0">
              <a:solidFill>
                <a:schemeClr val="tx1"/>
              </a:solidFill>
            </a:rPr>
            <a:t>RE4</a:t>
          </a:r>
        </a:p>
      </dgm:t>
    </dgm:pt>
    <dgm:pt modelId="{EAF12125-FC50-42B3-B851-682057F65753}" type="parTrans" cxnId="{E2949DB2-AE47-4F14-92EE-37242675B88F}">
      <dgm:prSet/>
      <dgm:spPr/>
      <dgm:t>
        <a:bodyPr/>
        <a:lstStyle/>
        <a:p>
          <a:endParaRPr lang="en-US" dirty="0"/>
        </a:p>
      </dgm:t>
    </dgm:pt>
    <dgm:pt modelId="{D128E689-DAC0-46AD-A3AC-CFCE9166576F}" type="sibTrans" cxnId="{E2949DB2-AE47-4F14-92EE-37242675B88F}">
      <dgm:prSet/>
      <dgm:spPr/>
      <dgm:t>
        <a:bodyPr/>
        <a:lstStyle/>
        <a:p>
          <a:endParaRPr lang="en-US"/>
        </a:p>
      </dgm:t>
    </dgm:pt>
    <dgm:pt modelId="{94FC2E58-6FDF-4592-B839-8C3B421B0AFE}">
      <dgm:prSet phldrT="[Text]" custT="1"/>
      <dgm:spPr>
        <a:solidFill>
          <a:srgbClr val="3333FF"/>
        </a:solidFill>
      </dgm:spPr>
      <dgm:t>
        <a:bodyPr/>
        <a:lstStyle/>
        <a:p>
          <a:r>
            <a:rPr lang="en-US" sz="2000" b="1" dirty="0">
              <a:solidFill>
                <a:schemeClr val="tx1"/>
              </a:solidFill>
            </a:rPr>
            <a:t>RE5</a:t>
          </a:r>
        </a:p>
      </dgm:t>
    </dgm:pt>
    <dgm:pt modelId="{6B4D6F5D-295C-4AC0-BDF2-7B314271F470}" type="parTrans" cxnId="{708FA0EE-9D38-4E34-9813-3B07EEE58A4A}">
      <dgm:prSet/>
      <dgm:spPr/>
      <dgm:t>
        <a:bodyPr/>
        <a:lstStyle/>
        <a:p>
          <a:endParaRPr lang="en-US" dirty="0"/>
        </a:p>
      </dgm:t>
    </dgm:pt>
    <dgm:pt modelId="{1F247A48-3710-4014-AF2F-5512649E4F42}" type="sibTrans" cxnId="{708FA0EE-9D38-4E34-9813-3B07EEE58A4A}">
      <dgm:prSet/>
      <dgm:spPr/>
      <dgm:t>
        <a:bodyPr/>
        <a:lstStyle/>
        <a:p>
          <a:endParaRPr lang="en-US"/>
        </a:p>
      </dgm:t>
    </dgm:pt>
    <dgm:pt modelId="{7553CEA5-86AC-4550-AE27-5A04AF18B5BC}">
      <dgm:prSet phldrT="[Text]" custT="1"/>
      <dgm:spPr>
        <a:solidFill>
          <a:srgbClr val="3333FF"/>
        </a:solidFill>
      </dgm:spPr>
      <dgm:t>
        <a:bodyPr/>
        <a:lstStyle/>
        <a:p>
          <a:r>
            <a:rPr lang="en-US" sz="2000" b="1" dirty="0">
              <a:solidFill>
                <a:schemeClr val="tx1"/>
              </a:solidFill>
            </a:rPr>
            <a:t>RE6</a:t>
          </a:r>
        </a:p>
      </dgm:t>
    </dgm:pt>
    <dgm:pt modelId="{EE0C4026-1402-45F4-9583-C6A0FD330C12}" type="parTrans" cxnId="{00B0AE38-E0E4-4FCB-8404-87CDADA7CF8C}">
      <dgm:prSet/>
      <dgm:spPr/>
      <dgm:t>
        <a:bodyPr/>
        <a:lstStyle/>
        <a:p>
          <a:endParaRPr lang="en-US" dirty="0"/>
        </a:p>
      </dgm:t>
    </dgm:pt>
    <dgm:pt modelId="{DA1153BF-33D7-4934-B6B7-9973927FEB3A}" type="sibTrans" cxnId="{00B0AE38-E0E4-4FCB-8404-87CDADA7CF8C}">
      <dgm:prSet/>
      <dgm:spPr/>
      <dgm:t>
        <a:bodyPr/>
        <a:lstStyle/>
        <a:p>
          <a:endParaRPr lang="en-US"/>
        </a:p>
      </dgm:t>
    </dgm:pt>
    <dgm:pt modelId="{34D41FA7-C0BD-4EE0-BDA5-77D921EA7C1B}">
      <dgm:prSet custT="1"/>
      <dgm:spPr/>
      <dgm:t>
        <a:bodyPr/>
        <a:lstStyle/>
        <a:p>
          <a:r>
            <a:rPr lang="en-US" sz="2000" b="1" dirty="0">
              <a:solidFill>
                <a:schemeClr val="tx1"/>
              </a:solidFill>
            </a:rPr>
            <a:t>TE1</a:t>
          </a:r>
        </a:p>
      </dgm:t>
    </dgm:pt>
    <dgm:pt modelId="{DB27B182-871D-451B-9C76-7CBC567AE101}" type="parTrans" cxnId="{ED9BBFBE-9A37-4451-B5D4-E3A3A783A672}">
      <dgm:prSet/>
      <dgm:spPr/>
      <dgm:t>
        <a:bodyPr/>
        <a:lstStyle/>
        <a:p>
          <a:endParaRPr lang="en-US" dirty="0"/>
        </a:p>
      </dgm:t>
    </dgm:pt>
    <dgm:pt modelId="{7C19F13E-3DA7-464F-8DB6-48D8213A4C11}" type="sibTrans" cxnId="{ED9BBFBE-9A37-4451-B5D4-E3A3A783A672}">
      <dgm:prSet/>
      <dgm:spPr/>
      <dgm:t>
        <a:bodyPr/>
        <a:lstStyle/>
        <a:p>
          <a:endParaRPr lang="en-US"/>
        </a:p>
      </dgm:t>
    </dgm:pt>
    <dgm:pt modelId="{9FA6E25F-7A04-4058-B214-FC674F5A22E2}">
      <dgm:prSet custT="1"/>
      <dgm:spPr>
        <a:solidFill>
          <a:srgbClr val="3333FF"/>
        </a:solidFill>
      </dgm:spPr>
      <dgm:t>
        <a:bodyPr/>
        <a:lstStyle/>
        <a:p>
          <a:r>
            <a:rPr lang="en-US" sz="2000" b="1" dirty="0">
              <a:solidFill>
                <a:schemeClr val="tx1"/>
              </a:solidFill>
            </a:rPr>
            <a:t>RE1</a:t>
          </a:r>
        </a:p>
      </dgm:t>
    </dgm:pt>
    <dgm:pt modelId="{DFF1217F-DF45-4B7E-B07A-0F11D8CEA49B}" type="parTrans" cxnId="{2DBE6890-3755-45AE-B130-3C15EB2C9E2B}">
      <dgm:prSet/>
      <dgm:spPr/>
      <dgm:t>
        <a:bodyPr/>
        <a:lstStyle/>
        <a:p>
          <a:endParaRPr lang="en-US" dirty="0"/>
        </a:p>
      </dgm:t>
    </dgm:pt>
    <dgm:pt modelId="{E0ADF6A9-8CB7-45D2-8541-622262A55FC6}" type="sibTrans" cxnId="{2DBE6890-3755-45AE-B130-3C15EB2C9E2B}">
      <dgm:prSet/>
      <dgm:spPr/>
      <dgm:t>
        <a:bodyPr/>
        <a:lstStyle/>
        <a:p>
          <a:endParaRPr lang="en-US"/>
        </a:p>
      </dgm:t>
    </dgm:pt>
    <dgm:pt modelId="{B9F294A9-D2CB-4B1A-8AED-E56FE5486B74}" type="pres">
      <dgm:prSet presAssocID="{6D9BE7BB-7FEC-4510-AF0B-9B98CE190C7D}" presName="Name0" presStyleCnt="0">
        <dgm:presLayoutVars>
          <dgm:chMax val="1"/>
          <dgm:dir/>
          <dgm:animLvl val="ctr"/>
          <dgm:resizeHandles val="exact"/>
        </dgm:presLayoutVars>
      </dgm:prSet>
      <dgm:spPr/>
    </dgm:pt>
    <dgm:pt modelId="{C40C0964-4117-411B-9195-B07D3D07671F}" type="pres">
      <dgm:prSet presAssocID="{053624D9-9D76-4FB9-B1B4-3C628658A019}" presName="centerShape" presStyleLbl="node0" presStyleIdx="0" presStyleCnt="1"/>
      <dgm:spPr/>
    </dgm:pt>
    <dgm:pt modelId="{73CE25DF-2705-462D-992E-7BD745193493}" type="pres">
      <dgm:prSet presAssocID="{DFF1217F-DF45-4B7E-B07A-0F11D8CEA49B}" presName="parTrans" presStyleLbl="sibTrans2D1" presStyleIdx="0" presStyleCnt="7"/>
      <dgm:spPr/>
    </dgm:pt>
    <dgm:pt modelId="{8E6F0209-9100-45A9-AD19-75B8E9810BF2}" type="pres">
      <dgm:prSet presAssocID="{DFF1217F-DF45-4B7E-B07A-0F11D8CEA49B}" presName="connectorText" presStyleLbl="sibTrans2D1" presStyleIdx="0" presStyleCnt="7"/>
      <dgm:spPr/>
    </dgm:pt>
    <dgm:pt modelId="{F6851AC6-B0DF-4372-993B-5FA64AA7323A}" type="pres">
      <dgm:prSet presAssocID="{9FA6E25F-7A04-4058-B214-FC674F5A22E2}" presName="node" presStyleLbl="node1" presStyleIdx="0" presStyleCnt="7">
        <dgm:presLayoutVars>
          <dgm:bulletEnabled val="1"/>
        </dgm:presLayoutVars>
      </dgm:prSet>
      <dgm:spPr/>
    </dgm:pt>
    <dgm:pt modelId="{C1781DA8-445C-4191-99E0-B432797FAEA7}" type="pres">
      <dgm:prSet presAssocID="{C7E9854F-5487-40BE-A886-181DE6424452}" presName="parTrans" presStyleLbl="sibTrans2D1" presStyleIdx="1" presStyleCnt="7"/>
      <dgm:spPr/>
    </dgm:pt>
    <dgm:pt modelId="{5F96DDB0-72EA-4F24-8CD3-4E3873C67BD1}" type="pres">
      <dgm:prSet presAssocID="{C7E9854F-5487-40BE-A886-181DE6424452}" presName="connectorText" presStyleLbl="sibTrans2D1" presStyleIdx="1" presStyleCnt="7"/>
      <dgm:spPr/>
    </dgm:pt>
    <dgm:pt modelId="{FF9E361A-F14E-4D84-B386-FCF79FB61B14}" type="pres">
      <dgm:prSet presAssocID="{20F79DD7-09F9-4B1D-8ACA-AD46DC3F671D}" presName="node" presStyleLbl="node1" presStyleIdx="1" presStyleCnt="7">
        <dgm:presLayoutVars>
          <dgm:bulletEnabled val="1"/>
        </dgm:presLayoutVars>
      </dgm:prSet>
      <dgm:spPr/>
    </dgm:pt>
    <dgm:pt modelId="{8771475C-5986-4398-AAF0-10B2C2531054}" type="pres">
      <dgm:prSet presAssocID="{E6AE9FDF-F34D-41FA-9FDA-36B3C95F0C31}" presName="parTrans" presStyleLbl="sibTrans2D1" presStyleIdx="2" presStyleCnt="7"/>
      <dgm:spPr/>
    </dgm:pt>
    <dgm:pt modelId="{4DEE211C-67DB-4BB5-BC66-DD83CA078E65}" type="pres">
      <dgm:prSet presAssocID="{E6AE9FDF-F34D-41FA-9FDA-36B3C95F0C31}" presName="connectorText" presStyleLbl="sibTrans2D1" presStyleIdx="2" presStyleCnt="7"/>
      <dgm:spPr/>
    </dgm:pt>
    <dgm:pt modelId="{E329B9C0-C1C1-49F8-97CE-8E5B2B021BCD}" type="pres">
      <dgm:prSet presAssocID="{3F62E0F7-ACA3-4853-8115-381EC669E6E9}" presName="node" presStyleLbl="node1" presStyleIdx="2" presStyleCnt="7">
        <dgm:presLayoutVars>
          <dgm:bulletEnabled val="1"/>
        </dgm:presLayoutVars>
      </dgm:prSet>
      <dgm:spPr/>
    </dgm:pt>
    <dgm:pt modelId="{9707F968-7B11-4AFF-BD95-D7849728E63F}" type="pres">
      <dgm:prSet presAssocID="{EAF12125-FC50-42B3-B851-682057F65753}" presName="parTrans" presStyleLbl="sibTrans2D1" presStyleIdx="3" presStyleCnt="7"/>
      <dgm:spPr/>
    </dgm:pt>
    <dgm:pt modelId="{73FD220F-34B7-4159-ADE8-9541C75A0152}" type="pres">
      <dgm:prSet presAssocID="{EAF12125-FC50-42B3-B851-682057F65753}" presName="connectorText" presStyleLbl="sibTrans2D1" presStyleIdx="3" presStyleCnt="7"/>
      <dgm:spPr/>
    </dgm:pt>
    <dgm:pt modelId="{C262C55D-404E-4A9E-B9B7-D1E9BAADD557}" type="pres">
      <dgm:prSet presAssocID="{B7ADE891-5D00-4086-84BA-032A98455F67}" presName="node" presStyleLbl="node1" presStyleIdx="3" presStyleCnt="7">
        <dgm:presLayoutVars>
          <dgm:bulletEnabled val="1"/>
        </dgm:presLayoutVars>
      </dgm:prSet>
      <dgm:spPr/>
    </dgm:pt>
    <dgm:pt modelId="{5767A62C-2892-444C-A378-6CC6253661E7}" type="pres">
      <dgm:prSet presAssocID="{6B4D6F5D-295C-4AC0-BDF2-7B314271F470}" presName="parTrans" presStyleLbl="sibTrans2D1" presStyleIdx="4" presStyleCnt="7"/>
      <dgm:spPr/>
    </dgm:pt>
    <dgm:pt modelId="{D8C8D36F-28EB-4D24-8F5E-C4528044DB0D}" type="pres">
      <dgm:prSet presAssocID="{6B4D6F5D-295C-4AC0-BDF2-7B314271F470}" presName="connectorText" presStyleLbl="sibTrans2D1" presStyleIdx="4" presStyleCnt="7"/>
      <dgm:spPr/>
    </dgm:pt>
    <dgm:pt modelId="{F4BE129A-B215-4FF5-81E7-5014F12F848A}" type="pres">
      <dgm:prSet presAssocID="{94FC2E58-6FDF-4592-B839-8C3B421B0AFE}" presName="node" presStyleLbl="node1" presStyleIdx="4" presStyleCnt="7">
        <dgm:presLayoutVars>
          <dgm:bulletEnabled val="1"/>
        </dgm:presLayoutVars>
      </dgm:prSet>
      <dgm:spPr/>
    </dgm:pt>
    <dgm:pt modelId="{08A1A641-1188-4689-B26E-E38AB2C6FF7C}" type="pres">
      <dgm:prSet presAssocID="{EE0C4026-1402-45F4-9583-C6A0FD330C12}" presName="parTrans" presStyleLbl="sibTrans2D1" presStyleIdx="5" presStyleCnt="7"/>
      <dgm:spPr/>
    </dgm:pt>
    <dgm:pt modelId="{FA46EE3E-1CA5-41E9-AA13-0BC08BC2E528}" type="pres">
      <dgm:prSet presAssocID="{EE0C4026-1402-45F4-9583-C6A0FD330C12}" presName="connectorText" presStyleLbl="sibTrans2D1" presStyleIdx="5" presStyleCnt="7"/>
      <dgm:spPr/>
    </dgm:pt>
    <dgm:pt modelId="{BE8CA0B4-21F7-4AA6-BFF7-C7C82CFFCF80}" type="pres">
      <dgm:prSet presAssocID="{7553CEA5-86AC-4550-AE27-5A04AF18B5BC}" presName="node" presStyleLbl="node1" presStyleIdx="5" presStyleCnt="7">
        <dgm:presLayoutVars>
          <dgm:bulletEnabled val="1"/>
        </dgm:presLayoutVars>
      </dgm:prSet>
      <dgm:spPr/>
    </dgm:pt>
    <dgm:pt modelId="{43FAF928-0DDF-4CFB-876E-EBF46B27966A}" type="pres">
      <dgm:prSet presAssocID="{DB27B182-871D-451B-9C76-7CBC567AE101}" presName="parTrans" presStyleLbl="sibTrans2D1" presStyleIdx="6" presStyleCnt="7"/>
      <dgm:spPr/>
    </dgm:pt>
    <dgm:pt modelId="{38B3A500-75E0-4824-A46C-BBC9B0B95FAC}" type="pres">
      <dgm:prSet presAssocID="{DB27B182-871D-451B-9C76-7CBC567AE101}" presName="connectorText" presStyleLbl="sibTrans2D1" presStyleIdx="6" presStyleCnt="7"/>
      <dgm:spPr/>
    </dgm:pt>
    <dgm:pt modelId="{5F2BD72C-E7DC-4BA2-9692-3438502281A3}" type="pres">
      <dgm:prSet presAssocID="{34D41FA7-C0BD-4EE0-BDA5-77D921EA7C1B}" presName="node" presStyleLbl="node1" presStyleIdx="6" presStyleCnt="7">
        <dgm:presLayoutVars>
          <dgm:bulletEnabled val="1"/>
        </dgm:presLayoutVars>
      </dgm:prSet>
      <dgm:spPr/>
    </dgm:pt>
  </dgm:ptLst>
  <dgm:cxnLst>
    <dgm:cxn modelId="{A7E2EA00-174A-4CC6-BD2D-310BA2D37CA4}" type="presOf" srcId="{6B4D6F5D-295C-4AC0-BDF2-7B314271F470}" destId="{D8C8D36F-28EB-4D24-8F5E-C4528044DB0D}" srcOrd="1" destOrd="0" presId="urn:microsoft.com/office/officeart/2005/8/layout/radial5"/>
    <dgm:cxn modelId="{C1DF1B0E-A9E1-443C-9B3A-7D5645F4DAD7}" srcId="{053624D9-9D76-4FB9-B1B4-3C628658A019}" destId="{20F79DD7-09F9-4B1D-8ACA-AD46DC3F671D}" srcOrd="1" destOrd="0" parTransId="{C7E9854F-5487-40BE-A886-181DE6424452}" sibTransId="{628EC38C-83B3-42ED-8726-8345F05F9137}"/>
    <dgm:cxn modelId="{2F5D4215-4023-43CD-83BB-6AE77DB765D3}" type="presOf" srcId="{EAF12125-FC50-42B3-B851-682057F65753}" destId="{73FD220F-34B7-4159-ADE8-9541C75A0152}" srcOrd="1" destOrd="0" presId="urn:microsoft.com/office/officeart/2005/8/layout/radial5"/>
    <dgm:cxn modelId="{5E51012C-D243-4A89-A857-AE0607B24042}" srcId="{053624D9-9D76-4FB9-B1B4-3C628658A019}" destId="{3F62E0F7-ACA3-4853-8115-381EC669E6E9}" srcOrd="2" destOrd="0" parTransId="{E6AE9FDF-F34D-41FA-9FDA-36B3C95F0C31}" sibTransId="{3A9182F5-BE04-4940-B271-AED845F41037}"/>
    <dgm:cxn modelId="{47640734-1772-4410-8FD6-255EBA44D99F}" type="presOf" srcId="{7553CEA5-86AC-4550-AE27-5A04AF18B5BC}" destId="{BE8CA0B4-21F7-4AA6-BFF7-C7C82CFFCF80}" srcOrd="0" destOrd="0" presId="urn:microsoft.com/office/officeart/2005/8/layout/radial5"/>
    <dgm:cxn modelId="{00B0AE38-E0E4-4FCB-8404-87CDADA7CF8C}" srcId="{053624D9-9D76-4FB9-B1B4-3C628658A019}" destId="{7553CEA5-86AC-4550-AE27-5A04AF18B5BC}" srcOrd="5" destOrd="0" parTransId="{EE0C4026-1402-45F4-9583-C6A0FD330C12}" sibTransId="{DA1153BF-33D7-4934-B6B7-9973927FEB3A}"/>
    <dgm:cxn modelId="{63F0B55C-80AB-4BC8-9DA1-042FF750F6D7}" type="presOf" srcId="{6B4D6F5D-295C-4AC0-BDF2-7B314271F470}" destId="{5767A62C-2892-444C-A378-6CC6253661E7}" srcOrd="0" destOrd="0" presId="urn:microsoft.com/office/officeart/2005/8/layout/radial5"/>
    <dgm:cxn modelId="{A99C255D-5547-44ED-98FD-ABD4BD60A6B8}" type="presOf" srcId="{053624D9-9D76-4FB9-B1B4-3C628658A019}" destId="{C40C0964-4117-411B-9195-B07D3D07671F}" srcOrd="0" destOrd="0" presId="urn:microsoft.com/office/officeart/2005/8/layout/radial5"/>
    <dgm:cxn modelId="{7AC74562-FF8E-4C4E-882A-9DE8F96703B7}" type="presOf" srcId="{C7E9854F-5487-40BE-A886-181DE6424452}" destId="{5F96DDB0-72EA-4F24-8CD3-4E3873C67BD1}" srcOrd="1" destOrd="0" presId="urn:microsoft.com/office/officeart/2005/8/layout/radial5"/>
    <dgm:cxn modelId="{28020747-7CF7-4772-839D-512F88E85774}" type="presOf" srcId="{EAF12125-FC50-42B3-B851-682057F65753}" destId="{9707F968-7B11-4AFF-BD95-D7849728E63F}" srcOrd="0" destOrd="0" presId="urn:microsoft.com/office/officeart/2005/8/layout/radial5"/>
    <dgm:cxn modelId="{654EA56C-CEF7-4A9D-A2EF-10D6BFCF25AB}" type="presOf" srcId="{EE0C4026-1402-45F4-9583-C6A0FD330C12}" destId="{FA46EE3E-1CA5-41E9-AA13-0BC08BC2E528}" srcOrd="1" destOrd="0" presId="urn:microsoft.com/office/officeart/2005/8/layout/radial5"/>
    <dgm:cxn modelId="{4F9A5F6D-B0D7-4478-8E97-2E8FBBA770C4}" type="presOf" srcId="{94FC2E58-6FDF-4592-B839-8C3B421B0AFE}" destId="{F4BE129A-B215-4FF5-81E7-5014F12F848A}" srcOrd="0" destOrd="0" presId="urn:microsoft.com/office/officeart/2005/8/layout/radial5"/>
    <dgm:cxn modelId="{FA3A1070-C05B-4FEB-A62D-E3C8EDF6E5A5}" type="presOf" srcId="{EE0C4026-1402-45F4-9583-C6A0FD330C12}" destId="{08A1A641-1188-4689-B26E-E38AB2C6FF7C}" srcOrd="0" destOrd="0" presId="urn:microsoft.com/office/officeart/2005/8/layout/radial5"/>
    <dgm:cxn modelId="{7FF37459-381A-47BA-8BE1-2DF33DF4E145}" type="presOf" srcId="{20F79DD7-09F9-4B1D-8ACA-AD46DC3F671D}" destId="{FF9E361A-F14E-4D84-B386-FCF79FB61B14}" srcOrd="0" destOrd="0" presId="urn:microsoft.com/office/officeart/2005/8/layout/radial5"/>
    <dgm:cxn modelId="{F4A43D7B-ADE8-4EC8-A230-9E3799BA1DC2}" srcId="{6D9BE7BB-7FEC-4510-AF0B-9B98CE190C7D}" destId="{053624D9-9D76-4FB9-B1B4-3C628658A019}" srcOrd="0" destOrd="0" parTransId="{B0E4F05C-62D6-40FD-89E0-6D271057AD0F}" sibTransId="{B78B213A-FA5F-4107-B4F7-1187B7ECD7E3}"/>
    <dgm:cxn modelId="{5A26687E-45E1-4020-B069-8C6464BA5BCA}" type="presOf" srcId="{C7E9854F-5487-40BE-A886-181DE6424452}" destId="{C1781DA8-445C-4191-99E0-B432797FAEA7}" srcOrd="0" destOrd="0" presId="urn:microsoft.com/office/officeart/2005/8/layout/radial5"/>
    <dgm:cxn modelId="{1494DD81-4A6D-4B73-8EC3-261CFA1EF25E}" type="presOf" srcId="{3F62E0F7-ACA3-4853-8115-381EC669E6E9}" destId="{E329B9C0-C1C1-49F8-97CE-8E5B2B021BCD}" srcOrd="0" destOrd="0" presId="urn:microsoft.com/office/officeart/2005/8/layout/radial5"/>
    <dgm:cxn modelId="{D345688B-9850-420D-8AA6-93EE1A052FAC}" type="presOf" srcId="{DFF1217F-DF45-4B7E-B07A-0F11D8CEA49B}" destId="{8E6F0209-9100-45A9-AD19-75B8E9810BF2}" srcOrd="1" destOrd="0" presId="urn:microsoft.com/office/officeart/2005/8/layout/radial5"/>
    <dgm:cxn modelId="{4D39448C-9538-433D-89DC-EA089E94E2D9}" type="presOf" srcId="{E6AE9FDF-F34D-41FA-9FDA-36B3C95F0C31}" destId="{8771475C-5986-4398-AAF0-10B2C2531054}" srcOrd="0" destOrd="0" presId="urn:microsoft.com/office/officeart/2005/8/layout/radial5"/>
    <dgm:cxn modelId="{2DBE6890-3755-45AE-B130-3C15EB2C9E2B}" srcId="{053624D9-9D76-4FB9-B1B4-3C628658A019}" destId="{9FA6E25F-7A04-4058-B214-FC674F5A22E2}" srcOrd="0" destOrd="0" parTransId="{DFF1217F-DF45-4B7E-B07A-0F11D8CEA49B}" sibTransId="{E0ADF6A9-8CB7-45D2-8541-622262A55FC6}"/>
    <dgm:cxn modelId="{782E3C92-3E89-4673-A87E-5F2909A6F7CC}" type="presOf" srcId="{34D41FA7-C0BD-4EE0-BDA5-77D921EA7C1B}" destId="{5F2BD72C-E7DC-4BA2-9692-3438502281A3}" srcOrd="0" destOrd="0" presId="urn:microsoft.com/office/officeart/2005/8/layout/radial5"/>
    <dgm:cxn modelId="{3E7E8692-17BD-4F7D-BC24-6F44A708E610}" type="presOf" srcId="{DB27B182-871D-451B-9C76-7CBC567AE101}" destId="{43FAF928-0DDF-4CFB-876E-EBF46B27966A}" srcOrd="0" destOrd="0" presId="urn:microsoft.com/office/officeart/2005/8/layout/radial5"/>
    <dgm:cxn modelId="{7C64BAAC-D9C0-4C4C-9D8B-79C3C8DA6484}" type="presOf" srcId="{DFF1217F-DF45-4B7E-B07A-0F11D8CEA49B}" destId="{73CE25DF-2705-462D-992E-7BD745193493}" srcOrd="0" destOrd="0" presId="urn:microsoft.com/office/officeart/2005/8/layout/radial5"/>
    <dgm:cxn modelId="{E2949DB2-AE47-4F14-92EE-37242675B88F}" srcId="{053624D9-9D76-4FB9-B1B4-3C628658A019}" destId="{B7ADE891-5D00-4086-84BA-032A98455F67}" srcOrd="3" destOrd="0" parTransId="{EAF12125-FC50-42B3-B851-682057F65753}" sibTransId="{D128E689-DAC0-46AD-A3AC-CFCE9166576F}"/>
    <dgm:cxn modelId="{ED9BBFBE-9A37-4451-B5D4-E3A3A783A672}" srcId="{053624D9-9D76-4FB9-B1B4-3C628658A019}" destId="{34D41FA7-C0BD-4EE0-BDA5-77D921EA7C1B}" srcOrd="6" destOrd="0" parTransId="{DB27B182-871D-451B-9C76-7CBC567AE101}" sibTransId="{7C19F13E-3DA7-464F-8DB6-48D8213A4C11}"/>
    <dgm:cxn modelId="{5D10FDC3-3669-4883-ABC3-4CF4E28220B3}" type="presOf" srcId="{DB27B182-871D-451B-9C76-7CBC567AE101}" destId="{38B3A500-75E0-4824-A46C-BBC9B0B95FAC}" srcOrd="1" destOrd="0" presId="urn:microsoft.com/office/officeart/2005/8/layout/radial5"/>
    <dgm:cxn modelId="{DDED93CC-01BB-45E1-BE9A-43C50AE484ED}" type="presOf" srcId="{9FA6E25F-7A04-4058-B214-FC674F5A22E2}" destId="{F6851AC6-B0DF-4372-993B-5FA64AA7323A}" srcOrd="0" destOrd="0" presId="urn:microsoft.com/office/officeart/2005/8/layout/radial5"/>
    <dgm:cxn modelId="{9F3622D1-80E2-413A-B2DC-96979916E6A0}" type="presOf" srcId="{6D9BE7BB-7FEC-4510-AF0B-9B98CE190C7D}" destId="{B9F294A9-D2CB-4B1A-8AED-E56FE5486B74}" srcOrd="0" destOrd="0" presId="urn:microsoft.com/office/officeart/2005/8/layout/radial5"/>
    <dgm:cxn modelId="{171BC6E0-F660-4D5C-A6A5-1F057F6FD94B}" type="presOf" srcId="{E6AE9FDF-F34D-41FA-9FDA-36B3C95F0C31}" destId="{4DEE211C-67DB-4BB5-BC66-DD83CA078E65}" srcOrd="1" destOrd="0" presId="urn:microsoft.com/office/officeart/2005/8/layout/radial5"/>
    <dgm:cxn modelId="{708FA0EE-9D38-4E34-9813-3B07EEE58A4A}" srcId="{053624D9-9D76-4FB9-B1B4-3C628658A019}" destId="{94FC2E58-6FDF-4592-B839-8C3B421B0AFE}" srcOrd="4" destOrd="0" parTransId="{6B4D6F5D-295C-4AC0-BDF2-7B314271F470}" sibTransId="{1F247A48-3710-4014-AF2F-5512649E4F42}"/>
    <dgm:cxn modelId="{E75E56F7-74E9-45C7-86EE-1578590A72A4}" type="presOf" srcId="{B7ADE891-5D00-4086-84BA-032A98455F67}" destId="{C262C55D-404E-4A9E-B9B7-D1E9BAADD557}" srcOrd="0" destOrd="0" presId="urn:microsoft.com/office/officeart/2005/8/layout/radial5"/>
    <dgm:cxn modelId="{9B2FD935-D0E3-4015-8C0F-E52EE0DBFDB3}" type="presParOf" srcId="{B9F294A9-D2CB-4B1A-8AED-E56FE5486B74}" destId="{C40C0964-4117-411B-9195-B07D3D07671F}" srcOrd="0" destOrd="0" presId="urn:microsoft.com/office/officeart/2005/8/layout/radial5"/>
    <dgm:cxn modelId="{FA82BF47-DAC2-42BF-894B-43A12956595C}" type="presParOf" srcId="{B9F294A9-D2CB-4B1A-8AED-E56FE5486B74}" destId="{73CE25DF-2705-462D-992E-7BD745193493}" srcOrd="1" destOrd="0" presId="urn:microsoft.com/office/officeart/2005/8/layout/radial5"/>
    <dgm:cxn modelId="{CC80CB68-06E8-440F-A89C-4B8E1C5AA895}" type="presParOf" srcId="{73CE25DF-2705-462D-992E-7BD745193493}" destId="{8E6F0209-9100-45A9-AD19-75B8E9810BF2}" srcOrd="0" destOrd="0" presId="urn:microsoft.com/office/officeart/2005/8/layout/radial5"/>
    <dgm:cxn modelId="{D66AEAF8-6163-4BB7-BCA0-DBC64B6FA4D3}" type="presParOf" srcId="{B9F294A9-D2CB-4B1A-8AED-E56FE5486B74}" destId="{F6851AC6-B0DF-4372-993B-5FA64AA7323A}" srcOrd="2" destOrd="0" presId="urn:microsoft.com/office/officeart/2005/8/layout/radial5"/>
    <dgm:cxn modelId="{B9A35FC5-F8F6-486A-BE6E-52B4B9AE7F61}" type="presParOf" srcId="{B9F294A9-D2CB-4B1A-8AED-E56FE5486B74}" destId="{C1781DA8-445C-4191-99E0-B432797FAEA7}" srcOrd="3" destOrd="0" presId="urn:microsoft.com/office/officeart/2005/8/layout/radial5"/>
    <dgm:cxn modelId="{342F9D52-82C4-429D-9F8E-84102A457FFA}" type="presParOf" srcId="{C1781DA8-445C-4191-99E0-B432797FAEA7}" destId="{5F96DDB0-72EA-4F24-8CD3-4E3873C67BD1}" srcOrd="0" destOrd="0" presId="urn:microsoft.com/office/officeart/2005/8/layout/radial5"/>
    <dgm:cxn modelId="{5A1D2284-5990-4CC7-848C-FBAF8B92D844}" type="presParOf" srcId="{B9F294A9-D2CB-4B1A-8AED-E56FE5486B74}" destId="{FF9E361A-F14E-4D84-B386-FCF79FB61B14}" srcOrd="4" destOrd="0" presId="urn:microsoft.com/office/officeart/2005/8/layout/radial5"/>
    <dgm:cxn modelId="{9056606F-1E6A-41A6-A96D-6CB4D0B98551}" type="presParOf" srcId="{B9F294A9-D2CB-4B1A-8AED-E56FE5486B74}" destId="{8771475C-5986-4398-AAF0-10B2C2531054}" srcOrd="5" destOrd="0" presId="urn:microsoft.com/office/officeart/2005/8/layout/radial5"/>
    <dgm:cxn modelId="{3C23D416-6360-46D0-BB03-C2E6CEC38E0D}" type="presParOf" srcId="{8771475C-5986-4398-AAF0-10B2C2531054}" destId="{4DEE211C-67DB-4BB5-BC66-DD83CA078E65}" srcOrd="0" destOrd="0" presId="urn:microsoft.com/office/officeart/2005/8/layout/radial5"/>
    <dgm:cxn modelId="{1BC8847A-9DE1-4C4C-8E37-B657BAF5DF06}" type="presParOf" srcId="{B9F294A9-D2CB-4B1A-8AED-E56FE5486B74}" destId="{E329B9C0-C1C1-49F8-97CE-8E5B2B021BCD}" srcOrd="6" destOrd="0" presId="urn:microsoft.com/office/officeart/2005/8/layout/radial5"/>
    <dgm:cxn modelId="{EE19365A-04E3-4084-8095-D0BFAD087ED8}" type="presParOf" srcId="{B9F294A9-D2CB-4B1A-8AED-E56FE5486B74}" destId="{9707F968-7B11-4AFF-BD95-D7849728E63F}" srcOrd="7" destOrd="0" presId="urn:microsoft.com/office/officeart/2005/8/layout/radial5"/>
    <dgm:cxn modelId="{23FDD663-A698-415C-B379-2501B9A52EEA}" type="presParOf" srcId="{9707F968-7B11-4AFF-BD95-D7849728E63F}" destId="{73FD220F-34B7-4159-ADE8-9541C75A0152}" srcOrd="0" destOrd="0" presId="urn:microsoft.com/office/officeart/2005/8/layout/radial5"/>
    <dgm:cxn modelId="{C3F6182E-B89F-4805-94B4-898279AFE185}" type="presParOf" srcId="{B9F294A9-D2CB-4B1A-8AED-E56FE5486B74}" destId="{C262C55D-404E-4A9E-B9B7-D1E9BAADD557}" srcOrd="8" destOrd="0" presId="urn:microsoft.com/office/officeart/2005/8/layout/radial5"/>
    <dgm:cxn modelId="{8EE76AD3-349C-4489-BF3E-B5F64CBD0EC9}" type="presParOf" srcId="{B9F294A9-D2CB-4B1A-8AED-E56FE5486B74}" destId="{5767A62C-2892-444C-A378-6CC6253661E7}" srcOrd="9" destOrd="0" presId="urn:microsoft.com/office/officeart/2005/8/layout/radial5"/>
    <dgm:cxn modelId="{02B2E175-0AE1-4F89-B1FB-777C8AC576FB}" type="presParOf" srcId="{5767A62C-2892-444C-A378-6CC6253661E7}" destId="{D8C8D36F-28EB-4D24-8F5E-C4528044DB0D}" srcOrd="0" destOrd="0" presId="urn:microsoft.com/office/officeart/2005/8/layout/radial5"/>
    <dgm:cxn modelId="{3D905169-E51D-4059-8076-86F67F91F24B}" type="presParOf" srcId="{B9F294A9-D2CB-4B1A-8AED-E56FE5486B74}" destId="{F4BE129A-B215-4FF5-81E7-5014F12F848A}" srcOrd="10" destOrd="0" presId="urn:microsoft.com/office/officeart/2005/8/layout/radial5"/>
    <dgm:cxn modelId="{38756556-991A-409F-BFE1-BD2906FB2C10}" type="presParOf" srcId="{B9F294A9-D2CB-4B1A-8AED-E56FE5486B74}" destId="{08A1A641-1188-4689-B26E-E38AB2C6FF7C}" srcOrd="11" destOrd="0" presId="urn:microsoft.com/office/officeart/2005/8/layout/radial5"/>
    <dgm:cxn modelId="{631D08A2-5EA4-4481-BAE0-D488BDBAEBD1}" type="presParOf" srcId="{08A1A641-1188-4689-B26E-E38AB2C6FF7C}" destId="{FA46EE3E-1CA5-41E9-AA13-0BC08BC2E528}" srcOrd="0" destOrd="0" presId="urn:microsoft.com/office/officeart/2005/8/layout/radial5"/>
    <dgm:cxn modelId="{B31C899B-BCCC-49AB-883B-46D3FC28788E}" type="presParOf" srcId="{B9F294A9-D2CB-4B1A-8AED-E56FE5486B74}" destId="{BE8CA0B4-21F7-4AA6-BFF7-C7C82CFFCF80}" srcOrd="12" destOrd="0" presId="urn:microsoft.com/office/officeart/2005/8/layout/radial5"/>
    <dgm:cxn modelId="{E4552E5A-3357-4D6D-874B-5D489563F1CB}" type="presParOf" srcId="{B9F294A9-D2CB-4B1A-8AED-E56FE5486B74}" destId="{43FAF928-0DDF-4CFB-876E-EBF46B27966A}" srcOrd="13" destOrd="0" presId="urn:microsoft.com/office/officeart/2005/8/layout/radial5"/>
    <dgm:cxn modelId="{D086BBD6-BD79-47F8-BE72-124B21AC2E97}" type="presParOf" srcId="{43FAF928-0DDF-4CFB-876E-EBF46B27966A}" destId="{38B3A500-75E0-4824-A46C-BBC9B0B95FAC}" srcOrd="0" destOrd="0" presId="urn:microsoft.com/office/officeart/2005/8/layout/radial5"/>
    <dgm:cxn modelId="{8890B9E5-A2DB-4ACA-B9A9-9E7EA0597DA2}" type="presParOf" srcId="{B9F294A9-D2CB-4B1A-8AED-E56FE5486B74}" destId="{5F2BD72C-E7DC-4BA2-9692-3438502281A3}"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C4C00-B716-42BA-99FA-876F3D39C4B1}">
      <dsp:nvSpPr>
        <dsp:cNvPr id="0" name=""/>
        <dsp:cNvSpPr/>
      </dsp:nvSpPr>
      <dsp:spPr>
        <a:xfrm>
          <a:off x="207818" y="2734912"/>
          <a:ext cx="2635961" cy="1054384"/>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OPC</a:t>
          </a:r>
          <a:r>
            <a:rPr lang="en-US" sz="1800" b="1" kern="1200" dirty="0">
              <a:solidFill>
                <a:schemeClr val="tx1"/>
              </a:solidFill>
            </a:rPr>
            <a:t> </a:t>
          </a:r>
        </a:p>
        <a:p>
          <a:pPr marL="0" lvl="0" indent="0" algn="ctr" defTabSz="1066800">
            <a:lnSpc>
              <a:spcPct val="90000"/>
            </a:lnSpc>
            <a:spcBef>
              <a:spcPct val="0"/>
            </a:spcBef>
            <a:spcAft>
              <a:spcPct val="35000"/>
            </a:spcAft>
            <a:buNone/>
          </a:pPr>
          <a:r>
            <a:rPr lang="en-US" sz="1800" b="1" kern="1200" dirty="0">
              <a:solidFill>
                <a:schemeClr val="tx1"/>
              </a:solidFill>
            </a:rPr>
            <a:t>1936</a:t>
          </a:r>
        </a:p>
      </dsp:txBody>
      <dsp:txXfrm>
        <a:off x="735010" y="2734912"/>
        <a:ext cx="1581577" cy="1054384"/>
      </dsp:txXfrm>
    </dsp:sp>
    <dsp:sp modelId="{576D2BA6-D698-4BAB-82B4-87CAC8E485FA}">
      <dsp:nvSpPr>
        <dsp:cNvPr id="0" name=""/>
        <dsp:cNvSpPr/>
      </dsp:nvSpPr>
      <dsp:spPr>
        <a:xfrm>
          <a:off x="2384907" y="2734912"/>
          <a:ext cx="2635961" cy="1054384"/>
        </a:xfrm>
        <a:prstGeom prst="chevron">
          <a:avLst/>
        </a:prstGeom>
        <a:solidFill>
          <a:schemeClr val="accent6">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PCA</a:t>
          </a:r>
        </a:p>
        <a:p>
          <a:pPr marL="0" lvl="0" indent="0" algn="ctr" defTabSz="1066800">
            <a:lnSpc>
              <a:spcPct val="90000"/>
            </a:lnSpc>
            <a:spcBef>
              <a:spcPct val="0"/>
            </a:spcBef>
            <a:spcAft>
              <a:spcPct val="35000"/>
            </a:spcAft>
            <a:buNone/>
          </a:pPr>
          <a:r>
            <a:rPr lang="en-US" sz="1800" b="1" kern="1200" dirty="0">
              <a:solidFill>
                <a:schemeClr val="tx1"/>
              </a:solidFill>
            </a:rPr>
            <a:t>1973</a:t>
          </a:r>
        </a:p>
      </dsp:txBody>
      <dsp:txXfrm>
        <a:off x="2912099" y="2734912"/>
        <a:ext cx="1581577" cy="1054384"/>
      </dsp:txXfrm>
    </dsp:sp>
    <dsp:sp modelId="{56858D8B-D6FF-4650-880E-84B0EF076A83}">
      <dsp:nvSpPr>
        <dsp:cNvPr id="0" name=""/>
        <dsp:cNvSpPr/>
      </dsp:nvSpPr>
      <dsp:spPr>
        <a:xfrm>
          <a:off x="4563308" y="2721058"/>
          <a:ext cx="2635961" cy="1054384"/>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EPC</a:t>
          </a:r>
        </a:p>
        <a:p>
          <a:pPr marL="0" lvl="0" indent="0" algn="ctr" defTabSz="1066800">
            <a:lnSpc>
              <a:spcPct val="90000"/>
            </a:lnSpc>
            <a:spcBef>
              <a:spcPct val="0"/>
            </a:spcBef>
            <a:spcAft>
              <a:spcPct val="35000"/>
            </a:spcAft>
            <a:buNone/>
          </a:pPr>
          <a:r>
            <a:rPr lang="en-US" sz="1800" b="1" kern="1200" dirty="0">
              <a:solidFill>
                <a:schemeClr val="tx1"/>
              </a:solidFill>
            </a:rPr>
            <a:t>1981</a:t>
          </a:r>
        </a:p>
      </dsp:txBody>
      <dsp:txXfrm>
        <a:off x="5090500" y="2721058"/>
        <a:ext cx="1581577" cy="1054384"/>
      </dsp:txXfrm>
    </dsp:sp>
    <dsp:sp modelId="{334B2886-A21E-4CEF-BD96-48FEF1AE269C}">
      <dsp:nvSpPr>
        <dsp:cNvPr id="0" name=""/>
        <dsp:cNvSpPr/>
      </dsp:nvSpPr>
      <dsp:spPr>
        <a:xfrm>
          <a:off x="6799984" y="2702163"/>
          <a:ext cx="2635961" cy="1054384"/>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ECO</a:t>
          </a:r>
        </a:p>
        <a:p>
          <a:pPr marL="0" lvl="0" indent="0" algn="ctr" defTabSz="1066800">
            <a:lnSpc>
              <a:spcPct val="90000"/>
            </a:lnSpc>
            <a:spcBef>
              <a:spcPct val="0"/>
            </a:spcBef>
            <a:spcAft>
              <a:spcPct val="35000"/>
            </a:spcAft>
            <a:buNone/>
          </a:pPr>
          <a:r>
            <a:rPr lang="en-US" sz="1800" b="1" kern="1200" dirty="0">
              <a:solidFill>
                <a:schemeClr val="tx1"/>
              </a:solidFill>
            </a:rPr>
            <a:t>2012</a:t>
          </a:r>
        </a:p>
      </dsp:txBody>
      <dsp:txXfrm>
        <a:off x="7327176" y="2702163"/>
        <a:ext cx="1581577" cy="1054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D5678-BEA7-4E62-9FD1-B84032CB1EE3}">
      <dsp:nvSpPr>
        <dsp:cNvPr id="0" name=""/>
        <dsp:cNvSpPr/>
      </dsp:nvSpPr>
      <dsp:spPr>
        <a:xfrm rot="10800000">
          <a:off x="0" y="0"/>
          <a:ext cx="3763890" cy="562705"/>
        </a:xfrm>
        <a:prstGeom prst="trapezoid">
          <a:avLst>
            <a:gd name="adj" fmla="val 55741"/>
          </a:avLst>
        </a:prstGeom>
        <a:solidFill>
          <a:srgbClr val="3333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Consistory</a:t>
          </a:r>
        </a:p>
      </dsp:txBody>
      <dsp:txXfrm rot="-10800000">
        <a:off x="658680" y="0"/>
        <a:ext cx="2446529" cy="562705"/>
      </dsp:txXfrm>
    </dsp:sp>
    <dsp:sp modelId="{0B708502-2385-4FA1-A147-5D6C1818A35B}">
      <dsp:nvSpPr>
        <dsp:cNvPr id="0" name=""/>
        <dsp:cNvSpPr/>
      </dsp:nvSpPr>
      <dsp:spPr>
        <a:xfrm rot="10800000">
          <a:off x="313656" y="562705"/>
          <a:ext cx="3136577" cy="562705"/>
        </a:xfrm>
        <a:prstGeom prst="trapezoid">
          <a:avLst>
            <a:gd name="adj" fmla="val 55741"/>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Classis</a:t>
          </a:r>
        </a:p>
      </dsp:txBody>
      <dsp:txXfrm rot="-10800000">
        <a:off x="862557" y="562705"/>
        <a:ext cx="2038775" cy="562705"/>
      </dsp:txXfrm>
    </dsp:sp>
    <dsp:sp modelId="{C00615A1-44B3-4548-8DF8-A40729BA448C}">
      <dsp:nvSpPr>
        <dsp:cNvPr id="0" name=""/>
        <dsp:cNvSpPr/>
      </dsp:nvSpPr>
      <dsp:spPr>
        <a:xfrm rot="10800000">
          <a:off x="627313" y="1125411"/>
          <a:ext cx="2509264" cy="562705"/>
        </a:xfrm>
        <a:prstGeom prst="trapezoid">
          <a:avLst>
            <a:gd name="adj" fmla="val 55741"/>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Regional Synod</a:t>
          </a:r>
        </a:p>
      </dsp:txBody>
      <dsp:txXfrm rot="-10800000">
        <a:off x="1066434" y="1125411"/>
        <a:ext cx="1631022" cy="562705"/>
      </dsp:txXfrm>
    </dsp:sp>
    <dsp:sp modelId="{A1734AAE-01B7-4EA1-8E67-ADBD489CD9A8}">
      <dsp:nvSpPr>
        <dsp:cNvPr id="0" name=""/>
        <dsp:cNvSpPr/>
      </dsp:nvSpPr>
      <dsp:spPr>
        <a:xfrm rot="10800000">
          <a:off x="942531" y="1688116"/>
          <a:ext cx="1878827" cy="1688128"/>
        </a:xfrm>
        <a:prstGeom prst="trapezoid">
          <a:avLst>
            <a:gd name="adj" fmla="val 55741"/>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General Synod</a:t>
          </a:r>
        </a:p>
      </dsp:txBody>
      <dsp:txXfrm rot="-10800000">
        <a:off x="942531" y="1688116"/>
        <a:ext cx="1878827" cy="1688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D5678-BEA7-4E62-9FD1-B84032CB1EE3}">
      <dsp:nvSpPr>
        <dsp:cNvPr id="0" name=""/>
        <dsp:cNvSpPr/>
      </dsp:nvSpPr>
      <dsp:spPr>
        <a:xfrm rot="10800000">
          <a:off x="0" y="0"/>
          <a:ext cx="3763891" cy="840382"/>
        </a:xfrm>
        <a:prstGeom prst="trapezoid">
          <a:avLst>
            <a:gd name="adj" fmla="val 55741"/>
          </a:avLst>
        </a:prstGeom>
        <a:solidFill>
          <a:srgbClr val="3333FF"/>
        </a:solidFill>
        <a:ln w="1587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prstClr val="black">
                  <a:hueOff val="0"/>
                  <a:satOff val="0"/>
                  <a:lumOff val="0"/>
                  <a:alphaOff val="0"/>
                </a:prstClr>
              </a:solidFill>
              <a:latin typeface="Century Gothic" panose="020B0502020202020204"/>
              <a:ea typeface="+mn-ea"/>
              <a:cs typeface="+mn-cs"/>
            </a:rPr>
            <a:t>Session</a:t>
          </a:r>
        </a:p>
      </dsp:txBody>
      <dsp:txXfrm rot="-10800000">
        <a:off x="658680" y="0"/>
        <a:ext cx="2446529" cy="840382"/>
      </dsp:txXfrm>
    </dsp:sp>
    <dsp:sp modelId="{0B708502-2385-4FA1-A147-5D6C1818A35B}">
      <dsp:nvSpPr>
        <dsp:cNvPr id="0" name=""/>
        <dsp:cNvSpPr/>
      </dsp:nvSpPr>
      <dsp:spPr>
        <a:xfrm rot="10800000">
          <a:off x="468379" y="835634"/>
          <a:ext cx="2827019" cy="840382"/>
        </a:xfrm>
        <a:prstGeom prst="trapezoid">
          <a:avLst>
            <a:gd name="adj" fmla="val 55741"/>
          </a:avLst>
        </a:prstGeom>
        <a:solidFill>
          <a:srgbClr val="92D050"/>
        </a:solidFill>
        <a:ln w="1587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2400" b="1" kern="1200" dirty="0">
              <a:solidFill>
                <a:prstClr val="black">
                  <a:hueOff val="0"/>
                  <a:satOff val="0"/>
                  <a:lumOff val="0"/>
                  <a:alphaOff val="0"/>
                </a:prstClr>
              </a:solidFill>
              <a:latin typeface="Century Gothic" panose="020B0502020202020204"/>
              <a:ea typeface="+mn-ea"/>
              <a:cs typeface="+mn-cs"/>
            </a:rPr>
            <a:t>Presbytery</a:t>
          </a:r>
        </a:p>
      </dsp:txBody>
      <dsp:txXfrm rot="-10800000">
        <a:off x="963107" y="835634"/>
        <a:ext cx="1837562" cy="840382"/>
      </dsp:txXfrm>
    </dsp:sp>
    <dsp:sp modelId="{A1734AAE-01B7-4EA1-8E67-ADBD489CD9A8}">
      <dsp:nvSpPr>
        <dsp:cNvPr id="0" name=""/>
        <dsp:cNvSpPr/>
      </dsp:nvSpPr>
      <dsp:spPr>
        <a:xfrm rot="10800000">
          <a:off x="869846" y="1680764"/>
          <a:ext cx="2024197" cy="1695480"/>
        </a:xfrm>
        <a:prstGeom prst="trapezoid">
          <a:avLst>
            <a:gd name="adj" fmla="val 55741"/>
          </a:avLst>
        </a:prstGeom>
        <a:solidFill>
          <a:schemeClr val="accent1">
            <a:lumMod val="60000"/>
            <a:lumOff val="40000"/>
          </a:schemeClr>
        </a:solidFill>
        <a:ln w="1587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entury Gothic" panose="020B0502020202020204"/>
              <a:ea typeface="+mn-ea"/>
              <a:cs typeface="+mn-cs"/>
            </a:rPr>
            <a:t>General Assembly</a:t>
          </a:r>
        </a:p>
      </dsp:txBody>
      <dsp:txXfrm rot="-10800000">
        <a:off x="869846" y="1680764"/>
        <a:ext cx="2024197" cy="1695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1A51-6EED-4B28-900A-097D3854A3CE}">
      <dsp:nvSpPr>
        <dsp:cNvPr id="0" name=""/>
        <dsp:cNvSpPr/>
      </dsp:nvSpPr>
      <dsp:spPr>
        <a:xfrm>
          <a:off x="2060310" y="1438511"/>
          <a:ext cx="981038" cy="981038"/>
        </a:xfrm>
        <a:prstGeom prst="ellipse">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Consistory</a:t>
          </a:r>
        </a:p>
      </dsp:txBody>
      <dsp:txXfrm>
        <a:off x="2203980" y="1582181"/>
        <a:ext cx="693698" cy="693698"/>
      </dsp:txXfrm>
    </dsp:sp>
    <dsp:sp modelId="{6DE35A13-39A0-469B-8700-BF58CD4A04E6}">
      <dsp:nvSpPr>
        <dsp:cNvPr id="0" name=""/>
        <dsp:cNvSpPr/>
      </dsp:nvSpPr>
      <dsp:spPr>
        <a:xfrm rot="16171887">
          <a:off x="2322020" y="866411"/>
          <a:ext cx="442964" cy="33355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372462" y="983152"/>
        <a:ext cx="342898" cy="200132"/>
      </dsp:txXfrm>
    </dsp:sp>
    <dsp:sp modelId="{6EE4B8E5-3B1D-4375-AF1A-456B3FFB66A7}">
      <dsp:nvSpPr>
        <dsp:cNvPr id="0" name=""/>
        <dsp:cNvSpPr/>
      </dsp:nvSpPr>
      <dsp:spPr>
        <a:xfrm>
          <a:off x="2243265" y="14161"/>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E1</a:t>
          </a:r>
        </a:p>
      </dsp:txBody>
      <dsp:txXfrm>
        <a:off x="2329467" y="100363"/>
        <a:ext cx="416218" cy="416218"/>
      </dsp:txXfrm>
    </dsp:sp>
    <dsp:sp modelId="{4043CAC2-DA78-4A33-884C-5DCEED7E0457}">
      <dsp:nvSpPr>
        <dsp:cNvPr id="0" name=""/>
        <dsp:cNvSpPr/>
      </dsp:nvSpPr>
      <dsp:spPr>
        <a:xfrm rot="17816691">
          <a:off x="2735674" y="967251"/>
          <a:ext cx="438529" cy="33355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763035" y="1078563"/>
        <a:ext cx="338463" cy="200132"/>
      </dsp:txXfrm>
    </dsp:sp>
    <dsp:sp modelId="{99923EFC-215A-4620-BC7D-A93351BBE4B2}">
      <dsp:nvSpPr>
        <dsp:cNvPr id="0" name=""/>
        <dsp:cNvSpPr/>
      </dsp:nvSpPr>
      <dsp:spPr>
        <a:xfrm>
          <a:off x="2987078" y="197494"/>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D1</a:t>
          </a:r>
          <a:endParaRPr lang="en-US" sz="2000" kern="1200" dirty="0"/>
        </a:p>
      </dsp:txBody>
      <dsp:txXfrm>
        <a:off x="3073280" y="283696"/>
        <a:ext cx="416218" cy="416218"/>
      </dsp:txXfrm>
    </dsp:sp>
    <dsp:sp modelId="{DA090410-82C9-4369-9B15-01F7D52C4922}">
      <dsp:nvSpPr>
        <dsp:cNvPr id="0" name=""/>
        <dsp:cNvSpPr/>
      </dsp:nvSpPr>
      <dsp:spPr>
        <a:xfrm rot="19471561">
          <a:off x="3056402" y="1247816"/>
          <a:ext cx="432670" cy="33355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065689" y="1343562"/>
        <a:ext cx="332604" cy="200132"/>
      </dsp:txXfrm>
    </dsp:sp>
    <dsp:sp modelId="{9647420B-4585-4634-8AC8-88DABC95ADAD}">
      <dsp:nvSpPr>
        <dsp:cNvPr id="0" name=""/>
        <dsp:cNvSpPr/>
      </dsp:nvSpPr>
      <dsp:spPr>
        <a:xfrm>
          <a:off x="3560493" y="705495"/>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E2</a:t>
          </a:r>
        </a:p>
      </dsp:txBody>
      <dsp:txXfrm>
        <a:off x="3646695" y="791697"/>
        <a:ext cx="416218" cy="416218"/>
      </dsp:txXfrm>
    </dsp:sp>
    <dsp:sp modelId="{C8725985-F761-49F3-B98C-0A24E7721367}">
      <dsp:nvSpPr>
        <dsp:cNvPr id="0" name=""/>
        <dsp:cNvSpPr/>
      </dsp:nvSpPr>
      <dsp:spPr>
        <a:xfrm rot="21138217">
          <a:off x="3210538" y="1644267"/>
          <a:ext cx="426714" cy="33355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210989" y="1717678"/>
        <a:ext cx="326648" cy="200132"/>
      </dsp:txXfrm>
    </dsp:sp>
    <dsp:sp modelId="{E2BF57B2-41AD-476E-A354-13275D49C90C}">
      <dsp:nvSpPr>
        <dsp:cNvPr id="0" name=""/>
        <dsp:cNvSpPr/>
      </dsp:nvSpPr>
      <dsp:spPr>
        <a:xfrm>
          <a:off x="3832146" y="1421787"/>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D2</a:t>
          </a:r>
        </a:p>
      </dsp:txBody>
      <dsp:txXfrm>
        <a:off x="3918348" y="1507989"/>
        <a:ext cx="416218" cy="416218"/>
      </dsp:txXfrm>
    </dsp:sp>
    <dsp:sp modelId="{828979CD-77E4-44FA-9931-753B6D116D20}">
      <dsp:nvSpPr>
        <dsp:cNvPr id="0" name=""/>
        <dsp:cNvSpPr/>
      </dsp:nvSpPr>
      <dsp:spPr>
        <a:xfrm rot="1215698">
          <a:off x="3162282" y="2065870"/>
          <a:ext cx="422037" cy="33355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165378" y="2115253"/>
        <a:ext cx="321971" cy="200132"/>
      </dsp:txXfrm>
    </dsp:sp>
    <dsp:sp modelId="{85C5FB00-DEF2-409E-8DAB-182890413543}">
      <dsp:nvSpPr>
        <dsp:cNvPr id="0" name=""/>
        <dsp:cNvSpPr/>
      </dsp:nvSpPr>
      <dsp:spPr>
        <a:xfrm>
          <a:off x="3739806" y="2182276"/>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E3</a:t>
          </a:r>
        </a:p>
      </dsp:txBody>
      <dsp:txXfrm>
        <a:off x="3826008" y="2268478"/>
        <a:ext cx="416218" cy="416218"/>
      </dsp:txXfrm>
    </dsp:sp>
    <dsp:sp modelId="{60A457FE-E833-4BF8-911C-CA637A267FE6}">
      <dsp:nvSpPr>
        <dsp:cNvPr id="0" name=""/>
        <dsp:cNvSpPr/>
      </dsp:nvSpPr>
      <dsp:spPr>
        <a:xfrm rot="2900394">
          <a:off x="2922328" y="2415684"/>
          <a:ext cx="419739" cy="33355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939104" y="2445014"/>
        <a:ext cx="319673" cy="200132"/>
      </dsp:txXfrm>
    </dsp:sp>
    <dsp:sp modelId="{F7B459DB-1ED6-4EE9-8285-64DF97658846}">
      <dsp:nvSpPr>
        <dsp:cNvPr id="0" name=""/>
        <dsp:cNvSpPr/>
      </dsp:nvSpPr>
      <dsp:spPr>
        <a:xfrm>
          <a:off x="3304627" y="2812742"/>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D3</a:t>
          </a:r>
        </a:p>
      </dsp:txBody>
      <dsp:txXfrm>
        <a:off x="3390829" y="2898944"/>
        <a:ext cx="416218" cy="416218"/>
      </dsp:txXfrm>
    </dsp:sp>
    <dsp:sp modelId="{A473EB69-17C4-4DD2-8DDD-6675259C0EC9}">
      <dsp:nvSpPr>
        <dsp:cNvPr id="0" name=""/>
        <dsp:cNvSpPr/>
      </dsp:nvSpPr>
      <dsp:spPr>
        <a:xfrm rot="4586833">
          <a:off x="2545739" y="2613078"/>
          <a:ext cx="420366" cy="33355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584047" y="2631148"/>
        <a:ext cx="320300" cy="200132"/>
      </dsp:txXfrm>
    </dsp:sp>
    <dsp:sp modelId="{1EECDE63-FCBA-49A6-B4F5-D1E6FB898B75}">
      <dsp:nvSpPr>
        <dsp:cNvPr id="0" name=""/>
        <dsp:cNvSpPr/>
      </dsp:nvSpPr>
      <dsp:spPr>
        <a:xfrm>
          <a:off x="2626302" y="3168755"/>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E4</a:t>
          </a:r>
        </a:p>
      </dsp:txBody>
      <dsp:txXfrm>
        <a:off x="2712504" y="3254957"/>
        <a:ext cx="416218" cy="416218"/>
      </dsp:txXfrm>
    </dsp:sp>
    <dsp:sp modelId="{BAECD889-079A-4569-BEB3-E9B36EB738D3}">
      <dsp:nvSpPr>
        <dsp:cNvPr id="0" name=""/>
        <dsp:cNvSpPr/>
      </dsp:nvSpPr>
      <dsp:spPr>
        <a:xfrm rot="6269078">
          <a:off x="2119261" y="2612645"/>
          <a:ext cx="423769" cy="33355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181808" y="2630912"/>
        <a:ext cx="323703" cy="200132"/>
      </dsp:txXfrm>
    </dsp:sp>
    <dsp:sp modelId="{D703D05D-988A-4210-9553-370795E7F7CF}">
      <dsp:nvSpPr>
        <dsp:cNvPr id="0" name=""/>
        <dsp:cNvSpPr/>
      </dsp:nvSpPr>
      <dsp:spPr>
        <a:xfrm>
          <a:off x="1860228" y="3168755"/>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D4</a:t>
          </a:r>
        </a:p>
      </dsp:txBody>
      <dsp:txXfrm>
        <a:off x="1946430" y="3254957"/>
        <a:ext cx="416218" cy="416218"/>
      </dsp:txXfrm>
    </dsp:sp>
    <dsp:sp modelId="{C81DE941-19CA-4838-A5BC-DF0FB7FC1D30}">
      <dsp:nvSpPr>
        <dsp:cNvPr id="0" name=""/>
        <dsp:cNvSpPr/>
      </dsp:nvSpPr>
      <dsp:spPr>
        <a:xfrm rot="7942299">
          <a:off x="1741020" y="2414771"/>
          <a:ext cx="429142" cy="33355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824772" y="2444517"/>
        <a:ext cx="329076" cy="200132"/>
      </dsp:txXfrm>
    </dsp:sp>
    <dsp:sp modelId="{6B9BCF01-6F7A-489A-8C6D-B1D63D69A823}">
      <dsp:nvSpPr>
        <dsp:cNvPr id="0" name=""/>
        <dsp:cNvSpPr/>
      </dsp:nvSpPr>
      <dsp:spPr>
        <a:xfrm>
          <a:off x="1181903" y="2812742"/>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E5</a:t>
          </a:r>
        </a:p>
      </dsp:txBody>
      <dsp:txXfrm>
        <a:off x="1268105" y="2898944"/>
        <a:ext cx="416218" cy="416218"/>
      </dsp:txXfrm>
    </dsp:sp>
    <dsp:sp modelId="{F61AD614-BD9D-4A37-A965-2D4C425637E7}">
      <dsp:nvSpPr>
        <dsp:cNvPr id="0" name=""/>
        <dsp:cNvSpPr/>
      </dsp:nvSpPr>
      <dsp:spPr>
        <a:xfrm rot="9603950">
          <a:off x="1497670" y="2065280"/>
          <a:ext cx="435229" cy="33355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594738" y="2114932"/>
        <a:ext cx="335163" cy="200132"/>
      </dsp:txXfrm>
    </dsp:sp>
    <dsp:sp modelId="{73D2B5C3-9B9F-4A2B-9547-A0F187C7C678}">
      <dsp:nvSpPr>
        <dsp:cNvPr id="0" name=""/>
        <dsp:cNvSpPr/>
      </dsp:nvSpPr>
      <dsp:spPr>
        <a:xfrm>
          <a:off x="746723" y="2182276"/>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D5</a:t>
          </a:r>
        </a:p>
      </dsp:txBody>
      <dsp:txXfrm>
        <a:off x="832925" y="2268478"/>
        <a:ext cx="416218" cy="416218"/>
      </dsp:txXfrm>
    </dsp:sp>
    <dsp:sp modelId="{F71CB985-305B-45A3-A6E6-32665D46C5A2}">
      <dsp:nvSpPr>
        <dsp:cNvPr id="0" name=""/>
        <dsp:cNvSpPr/>
      </dsp:nvSpPr>
      <dsp:spPr>
        <a:xfrm rot="11254233">
          <a:off x="1444556" y="1644506"/>
          <a:ext cx="440637" cy="33355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544186" y="1717808"/>
        <a:ext cx="340571" cy="200132"/>
      </dsp:txXfrm>
    </dsp:sp>
    <dsp:sp modelId="{06ED80C6-E3FD-4E34-97DC-30C7A7F41E56}">
      <dsp:nvSpPr>
        <dsp:cNvPr id="0" name=""/>
        <dsp:cNvSpPr/>
      </dsp:nvSpPr>
      <dsp:spPr>
        <a:xfrm>
          <a:off x="654383" y="1421787"/>
          <a:ext cx="588622" cy="58862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E6</a:t>
          </a:r>
        </a:p>
      </dsp:txBody>
      <dsp:txXfrm>
        <a:off x="740585" y="1507989"/>
        <a:ext cx="416218" cy="416218"/>
      </dsp:txXfrm>
    </dsp:sp>
    <dsp:sp modelId="{C579FBDD-5C93-4AF7-8ED3-A08223BF3352}">
      <dsp:nvSpPr>
        <dsp:cNvPr id="0" name=""/>
        <dsp:cNvSpPr/>
      </dsp:nvSpPr>
      <dsp:spPr>
        <a:xfrm rot="12895855">
          <a:off x="1593389" y="1248667"/>
          <a:ext cx="444149" cy="33355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684441" y="1344025"/>
        <a:ext cx="344083" cy="200132"/>
      </dsp:txXfrm>
    </dsp:sp>
    <dsp:sp modelId="{0502E8DA-0BFF-4352-805F-4C03D192B1FE}">
      <dsp:nvSpPr>
        <dsp:cNvPr id="0" name=""/>
        <dsp:cNvSpPr/>
      </dsp:nvSpPr>
      <dsp:spPr>
        <a:xfrm>
          <a:off x="926036" y="705495"/>
          <a:ext cx="588622" cy="588622"/>
        </a:xfrm>
        <a:prstGeom prst="ellipse">
          <a:avLst/>
        </a:prstGeom>
        <a:solidFill>
          <a:srgbClr val="008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D6</a:t>
          </a:r>
        </a:p>
      </dsp:txBody>
      <dsp:txXfrm>
        <a:off x="1012238" y="791697"/>
        <a:ext cx="416218" cy="416218"/>
      </dsp:txXfrm>
    </dsp:sp>
    <dsp:sp modelId="{533ECA59-7D1C-4A20-8F85-F1E5B531309B}">
      <dsp:nvSpPr>
        <dsp:cNvPr id="0" name=""/>
        <dsp:cNvSpPr/>
      </dsp:nvSpPr>
      <dsp:spPr>
        <a:xfrm rot="14533304">
          <a:off x="1909950" y="967986"/>
          <a:ext cx="444986" cy="33355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983301" y="1078963"/>
        <a:ext cx="344920" cy="200132"/>
      </dsp:txXfrm>
    </dsp:sp>
    <dsp:sp modelId="{76A0F871-E954-43C1-B6A8-C84120A0AAB5}">
      <dsp:nvSpPr>
        <dsp:cNvPr id="0" name=""/>
        <dsp:cNvSpPr/>
      </dsp:nvSpPr>
      <dsp:spPr>
        <a:xfrm>
          <a:off x="1499451" y="197494"/>
          <a:ext cx="588622" cy="588622"/>
        </a:xfrm>
        <a:prstGeom prst="ellipse">
          <a:avLst/>
        </a:prstGeom>
        <a:solidFill>
          <a:schemeClr val="accent3"/>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Pastor</a:t>
          </a:r>
        </a:p>
      </dsp:txBody>
      <dsp:txXfrm>
        <a:off x="1585653" y="283696"/>
        <a:ext cx="416218" cy="416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C0964-4117-411B-9195-B07D3D07671F}">
      <dsp:nvSpPr>
        <dsp:cNvPr id="0" name=""/>
        <dsp:cNvSpPr/>
      </dsp:nvSpPr>
      <dsp:spPr>
        <a:xfrm>
          <a:off x="1994252" y="1415083"/>
          <a:ext cx="1086647" cy="1086647"/>
        </a:xfrm>
        <a:prstGeom prst="ellipse">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Session</a:t>
          </a:r>
        </a:p>
      </dsp:txBody>
      <dsp:txXfrm>
        <a:off x="2153388" y="1574219"/>
        <a:ext cx="768375" cy="768375"/>
      </dsp:txXfrm>
    </dsp:sp>
    <dsp:sp modelId="{73CE25DF-2705-462D-992E-7BD745193493}">
      <dsp:nvSpPr>
        <dsp:cNvPr id="0" name=""/>
        <dsp:cNvSpPr/>
      </dsp:nvSpPr>
      <dsp:spPr>
        <a:xfrm rot="16200000">
          <a:off x="2422390" y="1019541"/>
          <a:ext cx="230372" cy="36946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456946" y="1127989"/>
        <a:ext cx="161260" cy="221676"/>
      </dsp:txXfrm>
    </dsp:sp>
    <dsp:sp modelId="{F6851AC6-B0DF-4372-993B-5FA64AA7323A}">
      <dsp:nvSpPr>
        <dsp:cNvPr id="0" name=""/>
        <dsp:cNvSpPr/>
      </dsp:nvSpPr>
      <dsp:spPr>
        <a:xfrm>
          <a:off x="2048585" y="2436"/>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RE1</a:t>
          </a:r>
        </a:p>
      </dsp:txBody>
      <dsp:txXfrm>
        <a:off x="2191807" y="145658"/>
        <a:ext cx="691538" cy="691538"/>
      </dsp:txXfrm>
    </dsp:sp>
    <dsp:sp modelId="{C1781DA8-445C-4191-99E0-B432797FAEA7}">
      <dsp:nvSpPr>
        <dsp:cNvPr id="0" name=""/>
        <dsp:cNvSpPr/>
      </dsp:nvSpPr>
      <dsp:spPr>
        <a:xfrm rot="19285714">
          <a:off x="3011997" y="1303481"/>
          <a:ext cx="230372" cy="36946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019536" y="1398918"/>
        <a:ext cx="161260" cy="221676"/>
      </dsp:txXfrm>
    </dsp:sp>
    <dsp:sp modelId="{FF9E361A-F14E-4D84-B386-FCF79FB61B14}">
      <dsp:nvSpPr>
        <dsp:cNvPr id="0" name=""/>
        <dsp:cNvSpPr/>
      </dsp:nvSpPr>
      <dsp:spPr>
        <a:xfrm>
          <a:off x="3195516" y="554769"/>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RE2</a:t>
          </a:r>
        </a:p>
      </dsp:txBody>
      <dsp:txXfrm>
        <a:off x="3338738" y="697991"/>
        <a:ext cx="691538" cy="691538"/>
      </dsp:txXfrm>
    </dsp:sp>
    <dsp:sp modelId="{8771475C-5986-4398-AAF0-10B2C2531054}">
      <dsp:nvSpPr>
        <dsp:cNvPr id="0" name=""/>
        <dsp:cNvSpPr/>
      </dsp:nvSpPr>
      <dsp:spPr>
        <a:xfrm rot="771429">
          <a:off x="3157618" y="1941488"/>
          <a:ext cx="230372" cy="369460"/>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158484" y="2007691"/>
        <a:ext cx="161260" cy="221676"/>
      </dsp:txXfrm>
    </dsp:sp>
    <dsp:sp modelId="{E329B9C0-C1C1-49F8-97CE-8E5B2B021BCD}">
      <dsp:nvSpPr>
        <dsp:cNvPr id="0" name=""/>
        <dsp:cNvSpPr/>
      </dsp:nvSpPr>
      <dsp:spPr>
        <a:xfrm>
          <a:off x="3478784" y="1795850"/>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RE3</a:t>
          </a:r>
        </a:p>
      </dsp:txBody>
      <dsp:txXfrm>
        <a:off x="3622006" y="1939072"/>
        <a:ext cx="691538" cy="691538"/>
      </dsp:txXfrm>
    </dsp:sp>
    <dsp:sp modelId="{9707F968-7B11-4AFF-BD95-D7849728E63F}">
      <dsp:nvSpPr>
        <dsp:cNvPr id="0" name=""/>
        <dsp:cNvSpPr/>
      </dsp:nvSpPr>
      <dsp:spPr>
        <a:xfrm rot="3857143">
          <a:off x="2749597" y="2453130"/>
          <a:ext cx="230372" cy="369460"/>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769160" y="2495888"/>
        <a:ext cx="161260" cy="221676"/>
      </dsp:txXfrm>
    </dsp:sp>
    <dsp:sp modelId="{C262C55D-404E-4A9E-B9B7-D1E9BAADD557}">
      <dsp:nvSpPr>
        <dsp:cNvPr id="0" name=""/>
        <dsp:cNvSpPr/>
      </dsp:nvSpPr>
      <dsp:spPr>
        <a:xfrm>
          <a:off x="2685083" y="2791119"/>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RE4</a:t>
          </a:r>
        </a:p>
      </dsp:txBody>
      <dsp:txXfrm>
        <a:off x="2828305" y="2934341"/>
        <a:ext cx="691538" cy="691538"/>
      </dsp:txXfrm>
    </dsp:sp>
    <dsp:sp modelId="{5767A62C-2892-444C-A378-6CC6253661E7}">
      <dsp:nvSpPr>
        <dsp:cNvPr id="0" name=""/>
        <dsp:cNvSpPr/>
      </dsp:nvSpPr>
      <dsp:spPr>
        <a:xfrm rot="6942857">
          <a:off x="2095183" y="2453130"/>
          <a:ext cx="230372" cy="369460"/>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2144732" y="2495888"/>
        <a:ext cx="161260" cy="221676"/>
      </dsp:txXfrm>
    </dsp:sp>
    <dsp:sp modelId="{F4BE129A-B215-4FF5-81E7-5014F12F848A}">
      <dsp:nvSpPr>
        <dsp:cNvPr id="0" name=""/>
        <dsp:cNvSpPr/>
      </dsp:nvSpPr>
      <dsp:spPr>
        <a:xfrm>
          <a:off x="1412086" y="2791119"/>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RE5</a:t>
          </a:r>
        </a:p>
      </dsp:txBody>
      <dsp:txXfrm>
        <a:off x="1555308" y="2934341"/>
        <a:ext cx="691538" cy="691538"/>
      </dsp:txXfrm>
    </dsp:sp>
    <dsp:sp modelId="{08A1A641-1188-4689-B26E-E38AB2C6FF7C}">
      <dsp:nvSpPr>
        <dsp:cNvPr id="0" name=""/>
        <dsp:cNvSpPr/>
      </dsp:nvSpPr>
      <dsp:spPr>
        <a:xfrm rot="10028571">
          <a:off x="1687162" y="1941488"/>
          <a:ext cx="230372" cy="36946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1755408" y="2007691"/>
        <a:ext cx="161260" cy="221676"/>
      </dsp:txXfrm>
    </dsp:sp>
    <dsp:sp modelId="{BE8CA0B4-21F7-4AA6-BFF7-C7C82CFFCF80}">
      <dsp:nvSpPr>
        <dsp:cNvPr id="0" name=""/>
        <dsp:cNvSpPr/>
      </dsp:nvSpPr>
      <dsp:spPr>
        <a:xfrm>
          <a:off x="618385" y="1795850"/>
          <a:ext cx="977982" cy="977982"/>
        </a:xfrm>
        <a:prstGeom prst="ellipse">
          <a:avLst/>
        </a:prstGeom>
        <a:solidFill>
          <a:srgbClr val="3333FF"/>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RE6</a:t>
          </a:r>
        </a:p>
      </dsp:txBody>
      <dsp:txXfrm>
        <a:off x="761607" y="1939072"/>
        <a:ext cx="691538" cy="691538"/>
      </dsp:txXfrm>
    </dsp:sp>
    <dsp:sp modelId="{43FAF928-0DDF-4CFB-876E-EBF46B27966A}">
      <dsp:nvSpPr>
        <dsp:cNvPr id="0" name=""/>
        <dsp:cNvSpPr/>
      </dsp:nvSpPr>
      <dsp:spPr>
        <a:xfrm rot="13114286">
          <a:off x="1832783" y="1303481"/>
          <a:ext cx="230372" cy="36946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1894356" y="1398918"/>
        <a:ext cx="161260" cy="221676"/>
      </dsp:txXfrm>
    </dsp:sp>
    <dsp:sp modelId="{5F2BD72C-E7DC-4BA2-9692-3438502281A3}">
      <dsp:nvSpPr>
        <dsp:cNvPr id="0" name=""/>
        <dsp:cNvSpPr/>
      </dsp:nvSpPr>
      <dsp:spPr>
        <a:xfrm>
          <a:off x="901654" y="554769"/>
          <a:ext cx="977982" cy="977982"/>
        </a:xfrm>
        <a:prstGeom prst="ellipse">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TE1</a:t>
          </a:r>
        </a:p>
      </dsp:txBody>
      <dsp:txXfrm>
        <a:off x="1044876" y="697991"/>
        <a:ext cx="691538" cy="6915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30C97A08-6856-4549-A9C2-C5A1E5F23931}" type="datetimeFigureOut">
              <a:rPr lang="en-US" smtClean="0"/>
              <a:t>4/8/2018</a:t>
            </a:fld>
            <a:endParaRPr lang="en-US" dirty="0"/>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B286E1D4-3201-42E7-8916-E997EE41263F}" type="slidenum">
              <a:rPr lang="en-US" smtClean="0"/>
              <a:t>‹#›</a:t>
            </a:fld>
            <a:endParaRPr lang="en-US" dirty="0"/>
          </a:p>
        </p:txBody>
      </p:sp>
    </p:spTree>
    <p:extLst>
      <p:ext uri="{BB962C8B-B14F-4D97-AF65-F5344CB8AC3E}">
        <p14:creationId xmlns:p14="http://schemas.microsoft.com/office/powerpoint/2010/main" val="53635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4C937-138F-4AED-8014-E495DB77607E}"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6988BA-981E-477F-A1B4-F773EBEE89AD}"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458C81-76F5-4046-A3DE-BC4349A46D03}"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E4F4D8E-877D-4808-8509-47F1D4DFCB7B}"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3415910-0666-4473-ADD0-48D69875113C}"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C48B74C-BBAA-477B-B081-38A530A669CE}"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ED4C2-936F-44A2-B353-93340F220A99}"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D6F26B-AF65-4CF2-8460-B8470DF9BB22}"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83CDB-5F54-49AE-B016-6CFE33E3B552}"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3BE10-5554-424D-A50F-1802471FBACA}" type="datetime1">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05AE4E-6961-45F6-81C0-7C0C087DE3D6}"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83AEF-49FA-43CB-AA9F-AC41C73CDEBD}" type="datetime1">
              <a:rPr lang="en-US" smtClean="0"/>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7EAE6F-CC29-4E7D-A93C-08C3EA0BE122}" type="datetime1">
              <a:rPr lang="en-US" smtClean="0"/>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4AD66-AA37-48CF-BE95-068DF9C018B6}" type="datetime1">
              <a:rPr lang="en-US" smtClean="0"/>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AABF66-7452-4067-A0CA-2644B3441C77}"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912E9-67F8-47E4-A0A3-2530E5482FAD}" type="datetime1">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506A62-B987-482C-9C7C-504ACC12B77C}" type="datetime1">
              <a:rPr lang="en-US" smtClean="0"/>
              <a:t>4/8/2018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2027-8689-4A9D-A51B-08D8B1D1E0B6}"/>
              </a:ext>
            </a:extLst>
          </p:cNvPr>
          <p:cNvSpPr>
            <a:spLocks noGrp="1"/>
          </p:cNvSpPr>
          <p:nvPr>
            <p:ph type="ctrTitle"/>
          </p:nvPr>
        </p:nvSpPr>
        <p:spPr/>
        <p:txBody>
          <a:bodyPr/>
          <a:lstStyle/>
          <a:p>
            <a:r>
              <a:rPr lang="en-US" b="1" dirty="0"/>
              <a:t>Congregational Meeting</a:t>
            </a:r>
          </a:p>
        </p:txBody>
      </p:sp>
      <p:sp>
        <p:nvSpPr>
          <p:cNvPr id="3" name="Subtitle 2">
            <a:extLst>
              <a:ext uri="{FF2B5EF4-FFF2-40B4-BE49-F238E27FC236}">
                <a16:creationId xmlns:a16="http://schemas.microsoft.com/office/drawing/2014/main" id="{2418E952-32D1-4E59-8DF2-9BB242BC0256}"/>
              </a:ext>
            </a:extLst>
          </p:cNvPr>
          <p:cNvSpPr>
            <a:spLocks noGrp="1"/>
          </p:cNvSpPr>
          <p:nvPr>
            <p:ph type="subTitle" idx="1"/>
          </p:nvPr>
        </p:nvSpPr>
        <p:spPr/>
        <p:txBody>
          <a:bodyPr>
            <a:normAutofit fontScale="92500" lnSpcReduction="20000"/>
          </a:bodyPr>
          <a:lstStyle/>
          <a:p>
            <a:r>
              <a:rPr lang="en-US" sz="2600" b="1" dirty="0">
                <a:solidFill>
                  <a:srgbClr val="FF0000"/>
                </a:solidFill>
              </a:rPr>
              <a:t>Consistory Recommendation for Transfer to the PCA</a:t>
            </a:r>
          </a:p>
          <a:p>
            <a:r>
              <a:rPr lang="en-US" b="1" dirty="0">
                <a:solidFill>
                  <a:schemeClr val="tx1"/>
                </a:solidFill>
              </a:rPr>
              <a:t>FAITH REFORMED CHURH</a:t>
            </a:r>
          </a:p>
          <a:p>
            <a:r>
              <a:rPr lang="en-US" b="1" dirty="0">
                <a:solidFill>
                  <a:schemeClr val="tx1"/>
                </a:solidFill>
              </a:rPr>
              <a:t>April 15, 2018</a:t>
            </a:r>
          </a:p>
        </p:txBody>
      </p:sp>
    </p:spTree>
    <p:extLst>
      <p:ext uri="{BB962C8B-B14F-4D97-AF65-F5344CB8AC3E}">
        <p14:creationId xmlns:p14="http://schemas.microsoft.com/office/powerpoint/2010/main" val="329686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9B20-0F7B-4DC4-AB36-F86E1FFC7BCA}"/>
              </a:ext>
            </a:extLst>
          </p:cNvPr>
          <p:cNvSpPr>
            <a:spLocks noGrp="1"/>
          </p:cNvSpPr>
          <p:nvPr>
            <p:ph type="title"/>
          </p:nvPr>
        </p:nvSpPr>
        <p:spPr>
          <a:xfrm>
            <a:off x="2589212" y="2058750"/>
            <a:ext cx="8915399" cy="1468800"/>
          </a:xfrm>
        </p:spPr>
        <p:txBody>
          <a:bodyPr>
            <a:normAutofit fontScale="90000"/>
          </a:bodyPr>
          <a:lstStyle/>
          <a:p>
            <a:pPr lvl="1"/>
            <a:r>
              <a:rPr lang="en-US" sz="3400" b="1" kern="1200" dirty="0">
                <a:solidFill>
                  <a:schemeClr val="tx1"/>
                </a:solidFill>
                <a:latin typeface="+mj-lt"/>
                <a:ea typeface="+mj-ea"/>
                <a:cs typeface="+mj-cs"/>
              </a:rPr>
              <a:t>Changes in the RCA</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	1) Our Standards of Unity</a:t>
            </a:r>
          </a:p>
        </p:txBody>
      </p:sp>
      <p:sp>
        <p:nvSpPr>
          <p:cNvPr id="3" name="Slide Number Placeholder 2">
            <a:extLst>
              <a:ext uri="{FF2B5EF4-FFF2-40B4-BE49-F238E27FC236}">
                <a16:creationId xmlns:a16="http://schemas.microsoft.com/office/drawing/2014/main" id="{74CD5B8A-B43B-4259-B1B1-5BDFDB09D5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1820DE6C-7C24-4819-BE50-088552A12A07}"/>
              </a:ext>
            </a:extLst>
          </p:cNvPr>
          <p:cNvPicPr>
            <a:picLocks noChangeAspect="1"/>
          </p:cNvPicPr>
          <p:nvPr/>
        </p:nvPicPr>
        <p:blipFill>
          <a:blip r:embed="rId2"/>
          <a:stretch>
            <a:fillRect/>
          </a:stretch>
        </p:blipFill>
        <p:spPr>
          <a:xfrm>
            <a:off x="4420552" y="4090840"/>
            <a:ext cx="3555810" cy="2366230"/>
          </a:xfrm>
          <a:prstGeom prst="rect">
            <a:avLst/>
          </a:prstGeom>
        </p:spPr>
      </p:pic>
    </p:spTree>
    <p:extLst>
      <p:ext uri="{BB962C8B-B14F-4D97-AF65-F5344CB8AC3E}">
        <p14:creationId xmlns:p14="http://schemas.microsoft.com/office/powerpoint/2010/main" val="336663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1) Our Standards of Unity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lnSpcReduction="10000"/>
          </a:bodyPr>
          <a:lstStyle/>
          <a:p>
            <a:r>
              <a:rPr lang="en-US" sz="2400" b="1" dirty="0">
                <a:solidFill>
                  <a:schemeClr val="tx1"/>
                </a:solidFill>
              </a:rPr>
              <a:t>Traditionally:</a:t>
            </a:r>
          </a:p>
          <a:p>
            <a:pPr lvl="1"/>
            <a:r>
              <a:rPr lang="en-US" sz="2200" b="1" dirty="0">
                <a:solidFill>
                  <a:schemeClr val="tx1"/>
                </a:solidFill>
              </a:rPr>
              <a:t>3 Creeds:  Apostle, Nicene, Athanasian</a:t>
            </a:r>
          </a:p>
          <a:p>
            <a:pPr lvl="1"/>
            <a:r>
              <a:rPr lang="en-US" sz="2200" b="1" dirty="0">
                <a:solidFill>
                  <a:schemeClr val="tx1"/>
                </a:solidFill>
              </a:rPr>
              <a:t>The RCA has upheld the 3 Forms of Unity</a:t>
            </a:r>
          </a:p>
          <a:p>
            <a:pPr lvl="2"/>
            <a:r>
              <a:rPr lang="en-US" sz="2400" b="1" dirty="0">
                <a:solidFill>
                  <a:schemeClr val="tx1"/>
                </a:solidFill>
              </a:rPr>
              <a:t>The Heidelberg Catechism</a:t>
            </a:r>
          </a:p>
          <a:p>
            <a:pPr lvl="2"/>
            <a:r>
              <a:rPr lang="en-US" sz="2400" b="1" dirty="0">
                <a:solidFill>
                  <a:schemeClr val="tx1"/>
                </a:solidFill>
              </a:rPr>
              <a:t>The Belgic Confession</a:t>
            </a:r>
          </a:p>
          <a:p>
            <a:pPr lvl="2"/>
            <a:r>
              <a:rPr lang="en-US" sz="2400" b="1" dirty="0">
                <a:solidFill>
                  <a:schemeClr val="tx1"/>
                </a:solidFill>
              </a:rPr>
              <a:t>The Canons of the Synod of Dort</a:t>
            </a:r>
          </a:p>
          <a:p>
            <a:endParaRPr lang="en-US" sz="2400" b="1" dirty="0">
              <a:solidFill>
                <a:schemeClr val="tx1"/>
              </a:solidFill>
            </a:endParaRPr>
          </a:p>
          <a:p>
            <a:r>
              <a:rPr lang="en-US" sz="2400" b="1" dirty="0">
                <a:solidFill>
                  <a:schemeClr val="tx1"/>
                </a:solidFill>
              </a:rPr>
              <a:t>Today:</a:t>
            </a:r>
          </a:p>
          <a:p>
            <a:pPr lvl="1"/>
            <a:r>
              <a:rPr lang="en-US" sz="2200" b="1" dirty="0">
                <a:solidFill>
                  <a:schemeClr val="tx1"/>
                </a:solidFill>
              </a:rPr>
              <a:t>In 2010, the RCA General Synod added a 4</a:t>
            </a:r>
            <a:r>
              <a:rPr lang="en-US" sz="2200" b="1" baseline="30000" dirty="0">
                <a:solidFill>
                  <a:schemeClr val="tx1"/>
                </a:solidFill>
              </a:rPr>
              <a:t>th</a:t>
            </a:r>
            <a:r>
              <a:rPr lang="en-US" sz="2200" b="1" dirty="0">
                <a:solidFill>
                  <a:schemeClr val="tx1"/>
                </a:solidFill>
              </a:rPr>
              <a:t> confessional statement: The Belhar Confession</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403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1) Our Standards of Unity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Concerns about the Belhar Confession</a:t>
            </a:r>
          </a:p>
          <a:p>
            <a:pPr lvl="1"/>
            <a:r>
              <a:rPr lang="en-US" sz="2400" b="1" dirty="0">
                <a:solidFill>
                  <a:schemeClr val="tx1"/>
                </a:solidFill>
              </a:rPr>
              <a:t>It is not a doctrinal standard</a:t>
            </a:r>
          </a:p>
          <a:p>
            <a:pPr lvl="1"/>
            <a:r>
              <a:rPr lang="en-US" sz="2400" b="1" dirty="0">
                <a:solidFill>
                  <a:schemeClr val="tx1"/>
                </a:solidFill>
              </a:rPr>
              <a:t>It is open to interpretation</a:t>
            </a:r>
          </a:p>
          <a:p>
            <a:pPr lvl="2"/>
            <a:r>
              <a:rPr lang="en-US" sz="2400" b="1" dirty="0">
                <a:solidFill>
                  <a:schemeClr val="tx1"/>
                </a:solidFill>
              </a:rPr>
              <a:t>Unity, justice &amp; reconciliation</a:t>
            </a:r>
          </a:p>
          <a:p>
            <a:pPr lvl="2"/>
            <a:r>
              <a:rPr lang="en-US" sz="2400" b="1" dirty="0">
                <a:solidFill>
                  <a:schemeClr val="tx1"/>
                </a:solidFill>
              </a:rPr>
              <a:t>Potentially justifies falsehood &amp; condemns </a:t>
            </a:r>
            <a:r>
              <a:rPr lang="en-US" sz="2400" b="1" u="sng" dirty="0">
                <a:solidFill>
                  <a:srgbClr val="FF0000"/>
                </a:solidFill>
              </a:rPr>
              <a:t>orthodoxy</a:t>
            </a:r>
          </a:p>
          <a:p>
            <a:pPr lvl="1"/>
            <a:r>
              <a:rPr lang="en-US" sz="2400" b="1" dirty="0">
                <a:solidFill>
                  <a:schemeClr val="tx1"/>
                </a:solidFill>
              </a:rPr>
              <a:t>Prioritizes a false unity over truth</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2746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5B1D-CFE3-4168-8090-A925001BCBC1}"/>
              </a:ext>
            </a:extLst>
          </p:cNvPr>
          <p:cNvSpPr>
            <a:spLocks noGrp="1"/>
          </p:cNvSpPr>
          <p:nvPr>
            <p:ph type="title"/>
          </p:nvPr>
        </p:nvSpPr>
        <p:spPr>
          <a:xfrm>
            <a:off x="2589212" y="2058750"/>
            <a:ext cx="9218475" cy="1468800"/>
          </a:xfrm>
        </p:spPr>
        <p:txBody>
          <a:bodyPr>
            <a:normAutofit fontScale="90000"/>
          </a:bodyPr>
          <a:lstStyle/>
          <a:p>
            <a:r>
              <a:rPr lang="en-US" sz="3200" b="1" dirty="0"/>
              <a:t>Changes in the RCA</a:t>
            </a:r>
            <a:br>
              <a:rPr lang="en-US" sz="3200" b="1" dirty="0"/>
            </a:br>
            <a:br>
              <a:rPr lang="en-US" sz="3200" b="1" dirty="0"/>
            </a:br>
            <a:r>
              <a:rPr lang="en-US" sz="3200" b="1" dirty="0"/>
              <a:t>	2) Who is admitted to the Offices of the Church</a:t>
            </a:r>
          </a:p>
        </p:txBody>
      </p:sp>
      <p:sp>
        <p:nvSpPr>
          <p:cNvPr id="5" name="Slide Number Placeholder 4">
            <a:extLst>
              <a:ext uri="{FF2B5EF4-FFF2-40B4-BE49-F238E27FC236}">
                <a16:creationId xmlns:a16="http://schemas.microsoft.com/office/drawing/2014/main" id="{6EBD9E48-5A67-4E9C-8BF2-68FCE1619E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F83636E-6852-48C2-8346-DF80A0338A91}"/>
              </a:ext>
            </a:extLst>
          </p:cNvPr>
          <p:cNvPicPr>
            <a:picLocks noChangeAspect="1"/>
          </p:cNvPicPr>
          <p:nvPr/>
        </p:nvPicPr>
        <p:blipFill>
          <a:blip r:embed="rId2"/>
          <a:stretch>
            <a:fillRect/>
          </a:stretch>
        </p:blipFill>
        <p:spPr>
          <a:xfrm>
            <a:off x="4623361" y="3814675"/>
            <a:ext cx="3648442" cy="2732810"/>
          </a:xfrm>
          <a:prstGeom prst="rect">
            <a:avLst/>
          </a:prstGeom>
        </p:spPr>
      </p:pic>
    </p:spTree>
    <p:extLst>
      <p:ext uri="{BB962C8B-B14F-4D97-AF65-F5344CB8AC3E}">
        <p14:creationId xmlns:p14="http://schemas.microsoft.com/office/powerpoint/2010/main" val="127672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2) Who is admitted to the Offices of the 			Church</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Traditionally:</a:t>
            </a:r>
          </a:p>
          <a:p>
            <a:pPr lvl="1"/>
            <a:r>
              <a:rPr lang="en-US" sz="2200" b="1" dirty="0">
                <a:solidFill>
                  <a:schemeClr val="tx1"/>
                </a:solidFill>
              </a:rPr>
              <a:t>In the RCA, when Faith Reformed was organized, Ministers of Word and Sacrament, Elders and Deacons were men</a:t>
            </a:r>
            <a:endParaRPr lang="en-US" sz="1600" b="1" dirty="0">
              <a:solidFill>
                <a:schemeClr val="tx1"/>
              </a:solidFill>
            </a:endParaRPr>
          </a:p>
          <a:p>
            <a:endParaRPr lang="en-US" sz="2400" b="1" dirty="0">
              <a:solidFill>
                <a:schemeClr val="tx1"/>
              </a:solidFill>
            </a:endParaRPr>
          </a:p>
          <a:p>
            <a:r>
              <a:rPr lang="en-US" sz="2400" b="1" dirty="0">
                <a:solidFill>
                  <a:schemeClr val="tx1"/>
                </a:solidFill>
              </a:rPr>
              <a:t>Today:</a:t>
            </a:r>
          </a:p>
          <a:p>
            <a:pPr lvl="1"/>
            <a:r>
              <a:rPr lang="en-US" sz="2200" b="1" dirty="0">
                <a:solidFill>
                  <a:schemeClr val="tx1"/>
                </a:solidFill>
              </a:rPr>
              <a:t>In 1972 the RCA opened the offices of Elder and Deacon to women, and women were accepted for ordination as ministers of Word and Sacrament in 1979</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652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2) Who is admitted to the Offices of the 			Church</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Removal of the Conscience Clauses</a:t>
            </a:r>
          </a:p>
          <a:p>
            <a:pPr lvl="1"/>
            <a:r>
              <a:rPr lang="en-US" sz="2200" b="1" dirty="0">
                <a:solidFill>
                  <a:srgbClr val="FF0000"/>
                </a:solidFill>
              </a:rPr>
              <a:t>1980</a:t>
            </a:r>
            <a:r>
              <a:rPr lang="en-US" sz="2200" b="1" dirty="0">
                <a:solidFill>
                  <a:schemeClr val="tx1"/>
                </a:solidFill>
              </a:rPr>
              <a:t>: </a:t>
            </a:r>
            <a:r>
              <a:rPr lang="en-US" sz="2200" b="1" u="sng" dirty="0">
                <a:solidFill>
                  <a:schemeClr val="tx1"/>
                </a:solidFill>
              </a:rPr>
              <a:t>Conscience Clauses</a:t>
            </a:r>
            <a:r>
              <a:rPr lang="en-US" sz="2200" b="1" dirty="0">
                <a:solidFill>
                  <a:schemeClr val="tx1"/>
                </a:solidFill>
              </a:rPr>
              <a:t> - Ministers shall not be pressured in such a way as to lead either one who supports or one who opposes, on scriptural grounds, the ordination of women to church offices to offend against one’s conscience; nor shall any minister be penalized for conscientious objection to or support of the ordination of women to church offices; nor shall any minister obstruct by unconstitutional means the election, ordination, or installation of a woman to church offices.</a:t>
            </a:r>
          </a:p>
          <a:p>
            <a:pPr lvl="1"/>
            <a:r>
              <a:rPr lang="en-US" sz="2200" b="1" dirty="0">
                <a:solidFill>
                  <a:srgbClr val="FF0000"/>
                </a:solidFill>
              </a:rPr>
              <a:t>2013</a:t>
            </a:r>
            <a:r>
              <a:rPr lang="en-US" sz="2200" b="1" dirty="0">
                <a:solidFill>
                  <a:schemeClr val="tx1"/>
                </a:solidFill>
              </a:rPr>
              <a:t>: The General Synod ratified </a:t>
            </a:r>
            <a:r>
              <a:rPr lang="en-US" sz="2200" b="1" u="sng" dirty="0">
                <a:solidFill>
                  <a:srgbClr val="FF0000"/>
                </a:solidFill>
              </a:rPr>
              <a:t>the removal </a:t>
            </a:r>
            <a:r>
              <a:rPr lang="en-US" sz="2200" b="1" dirty="0">
                <a:solidFill>
                  <a:schemeClr val="tx1"/>
                </a:solidFill>
              </a:rPr>
              <a:t>of the conscience clauses.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707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B5199C-6615-4DB2-BF34-0375EF4241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FF8A8721-1A51-4F61-B10B-A6893E07A778}"/>
              </a:ext>
            </a:extLst>
          </p:cNvPr>
          <p:cNvPicPr>
            <a:picLocks noChangeAspect="1"/>
          </p:cNvPicPr>
          <p:nvPr/>
        </p:nvPicPr>
        <p:blipFill>
          <a:blip r:embed="rId2"/>
          <a:stretch>
            <a:fillRect/>
          </a:stretch>
        </p:blipFill>
        <p:spPr>
          <a:xfrm>
            <a:off x="1644301" y="182698"/>
            <a:ext cx="10419706" cy="5939805"/>
          </a:xfrm>
          <a:prstGeom prst="rect">
            <a:avLst/>
          </a:prstGeom>
        </p:spPr>
      </p:pic>
      <p:sp>
        <p:nvSpPr>
          <p:cNvPr id="2" name="Oval 1">
            <a:extLst>
              <a:ext uri="{FF2B5EF4-FFF2-40B4-BE49-F238E27FC236}">
                <a16:creationId xmlns:a16="http://schemas.microsoft.com/office/drawing/2014/main" id="{8EC77A28-5E6C-4DFA-9658-3F9C8275CAB3}"/>
              </a:ext>
            </a:extLst>
          </p:cNvPr>
          <p:cNvSpPr/>
          <p:nvPr/>
        </p:nvSpPr>
        <p:spPr>
          <a:xfrm>
            <a:off x="7302568" y="3684104"/>
            <a:ext cx="2305879" cy="530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9E48444-A4FA-4202-B98D-400DBE3DF1D5}"/>
              </a:ext>
            </a:extLst>
          </p:cNvPr>
          <p:cNvCxnSpPr/>
          <p:nvPr/>
        </p:nvCxnSpPr>
        <p:spPr>
          <a:xfrm>
            <a:off x="5738191" y="4492487"/>
            <a:ext cx="2266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26A097-AA71-4244-B28A-B89B74ABC2E5}"/>
              </a:ext>
            </a:extLst>
          </p:cNvPr>
          <p:cNvCxnSpPr/>
          <p:nvPr/>
        </p:nvCxnSpPr>
        <p:spPr>
          <a:xfrm>
            <a:off x="1644301" y="5645426"/>
            <a:ext cx="86923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9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2) Who is admitted to the Offices of the 			Church</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390429" y="2623931"/>
            <a:ext cx="9602789" cy="4365674"/>
          </a:xfrm>
        </p:spPr>
        <p:txBody>
          <a:bodyPr>
            <a:normAutofit/>
          </a:bodyPr>
          <a:lstStyle/>
          <a:p>
            <a:r>
              <a:rPr lang="en-US" sz="2400" b="1" dirty="0">
                <a:solidFill>
                  <a:schemeClr val="tx1"/>
                </a:solidFill>
              </a:rPr>
              <a:t>Consequences of the Removal of the Conscience Clauses</a:t>
            </a:r>
          </a:p>
          <a:p>
            <a:r>
              <a:rPr lang="en-US" sz="2400" b="1" u="sng" dirty="0">
                <a:solidFill>
                  <a:schemeClr val="tx1"/>
                </a:solidFill>
              </a:rPr>
              <a:t>Complementarians</a:t>
            </a:r>
            <a:r>
              <a:rPr lang="en-US" sz="2400" b="1" dirty="0">
                <a:solidFill>
                  <a:schemeClr val="tx1"/>
                </a:solidFill>
              </a:rPr>
              <a:t> are now subject to discipline</a:t>
            </a:r>
          </a:p>
          <a:p>
            <a:r>
              <a:rPr lang="en-US" sz="2400" b="1" dirty="0">
                <a:solidFill>
                  <a:schemeClr val="tx1"/>
                </a:solidFill>
              </a:rPr>
              <a:t>Complementarians can no longer uphold their membership vows in good conscience</a:t>
            </a:r>
          </a:p>
          <a:p>
            <a:r>
              <a:rPr lang="en-US" sz="2400" b="1" dirty="0">
                <a:solidFill>
                  <a:schemeClr val="tx1"/>
                </a:solidFill>
              </a:rPr>
              <a:t>Complementarians are deterred from joining or staying in the RCA</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581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0C1C-3CEA-47FB-BF64-0145C7E170F8}"/>
              </a:ext>
            </a:extLst>
          </p:cNvPr>
          <p:cNvSpPr>
            <a:spLocks noGrp="1"/>
          </p:cNvSpPr>
          <p:nvPr>
            <p:ph type="title"/>
          </p:nvPr>
        </p:nvSpPr>
        <p:spPr/>
        <p:txBody>
          <a:bodyPr>
            <a:normAutofit fontScale="90000"/>
          </a:bodyPr>
          <a:lstStyle/>
          <a:p>
            <a:r>
              <a:rPr lang="en-US" sz="3400" b="1" dirty="0"/>
              <a:t>Changes in the RCA</a:t>
            </a:r>
            <a:br>
              <a:rPr lang="en-US" sz="3400" b="1" dirty="0"/>
            </a:br>
            <a:br>
              <a:rPr lang="en-US" sz="3400" b="1" dirty="0"/>
            </a:br>
            <a:r>
              <a:rPr lang="en-US" sz="3400" b="1" dirty="0"/>
              <a:t>	3) Who is Admitted to the Lord’s Supper</a:t>
            </a:r>
          </a:p>
        </p:txBody>
      </p:sp>
      <p:sp>
        <p:nvSpPr>
          <p:cNvPr id="5" name="Slide Number Placeholder 4">
            <a:extLst>
              <a:ext uri="{FF2B5EF4-FFF2-40B4-BE49-F238E27FC236}">
                <a16:creationId xmlns:a16="http://schemas.microsoft.com/office/drawing/2014/main" id="{14A122F1-8D1D-4596-A836-8E3DCB0476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3D669F82-8F78-40A8-9C99-8058D9E80DE0}"/>
              </a:ext>
            </a:extLst>
          </p:cNvPr>
          <p:cNvPicPr>
            <a:picLocks noChangeAspect="1"/>
          </p:cNvPicPr>
          <p:nvPr/>
        </p:nvPicPr>
        <p:blipFill>
          <a:blip r:embed="rId2"/>
          <a:stretch>
            <a:fillRect/>
          </a:stretch>
        </p:blipFill>
        <p:spPr>
          <a:xfrm>
            <a:off x="4596911" y="4051494"/>
            <a:ext cx="3933009" cy="2202485"/>
          </a:xfrm>
          <a:prstGeom prst="rect">
            <a:avLst/>
          </a:prstGeom>
        </p:spPr>
      </p:pic>
    </p:spTree>
    <p:extLst>
      <p:ext uri="{BB962C8B-B14F-4D97-AF65-F5344CB8AC3E}">
        <p14:creationId xmlns:p14="http://schemas.microsoft.com/office/powerpoint/2010/main" val="118020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3) Who is admitted to the Lord’s Supper</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Traditionally:</a:t>
            </a:r>
          </a:p>
          <a:p>
            <a:pPr lvl="1"/>
            <a:r>
              <a:rPr lang="en-US" sz="2200" b="1" dirty="0">
                <a:solidFill>
                  <a:schemeClr val="tx1"/>
                </a:solidFill>
              </a:rPr>
              <a:t>The Heidelberg Catechism and the Belgic Confession state that the Lord’s Supper is for all </a:t>
            </a:r>
            <a:r>
              <a:rPr lang="en-US" sz="2200" b="1" u="sng" dirty="0">
                <a:solidFill>
                  <a:schemeClr val="tx1"/>
                </a:solidFill>
              </a:rPr>
              <a:t>believers</a:t>
            </a:r>
            <a:endParaRPr lang="en-US" sz="1600" b="1" u="sng" dirty="0">
              <a:solidFill>
                <a:schemeClr val="tx1"/>
              </a:solidFill>
            </a:endParaRPr>
          </a:p>
          <a:p>
            <a:endParaRPr lang="en-US" sz="2400" b="1" dirty="0">
              <a:solidFill>
                <a:schemeClr val="tx1"/>
              </a:solidFill>
            </a:endParaRPr>
          </a:p>
          <a:p>
            <a:r>
              <a:rPr lang="en-US" sz="2400" b="1" dirty="0">
                <a:solidFill>
                  <a:schemeClr val="tx1"/>
                </a:solidFill>
              </a:rPr>
              <a:t>Today:</a:t>
            </a:r>
          </a:p>
          <a:p>
            <a:pPr lvl="1"/>
            <a:r>
              <a:rPr lang="en-US" sz="2200" b="1" dirty="0">
                <a:solidFill>
                  <a:schemeClr val="tx1"/>
                </a:solidFill>
              </a:rPr>
              <a:t>The RCA Website says that “</a:t>
            </a:r>
            <a:r>
              <a:rPr lang="en-US" sz="2200" b="1" u="sng" dirty="0">
                <a:solidFill>
                  <a:schemeClr val="tx1"/>
                </a:solidFill>
              </a:rPr>
              <a:t>baptized children</a:t>
            </a:r>
            <a:r>
              <a:rPr lang="en-US" sz="2200" b="1" dirty="0">
                <a:solidFill>
                  <a:schemeClr val="tx1"/>
                </a:solidFill>
              </a:rPr>
              <a:t> are welcome at the Lord’s Table because they are members of the church….”</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712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9776-3EC9-4C8E-8195-473005C61710}"/>
              </a:ext>
            </a:extLst>
          </p:cNvPr>
          <p:cNvSpPr>
            <a:spLocks noGrp="1"/>
          </p:cNvSpPr>
          <p:nvPr>
            <p:ph type="title"/>
          </p:nvPr>
        </p:nvSpPr>
        <p:spPr/>
        <p:txBody>
          <a:bodyPr>
            <a:normAutofit/>
          </a:bodyPr>
          <a:lstStyle/>
          <a:p>
            <a:r>
              <a:rPr lang="en-US" sz="4800" b="1" dirty="0"/>
              <a:t>OPENING PRAYER</a:t>
            </a:r>
          </a:p>
        </p:txBody>
      </p:sp>
      <p:pic>
        <p:nvPicPr>
          <p:cNvPr id="6" name="Picture 5">
            <a:extLst>
              <a:ext uri="{FF2B5EF4-FFF2-40B4-BE49-F238E27FC236}">
                <a16:creationId xmlns:a16="http://schemas.microsoft.com/office/drawing/2014/main" id="{B6EA74C9-E031-4E8F-AFEA-90BB6F82C7E9}"/>
              </a:ext>
            </a:extLst>
          </p:cNvPr>
          <p:cNvPicPr>
            <a:picLocks noChangeAspect="1"/>
          </p:cNvPicPr>
          <p:nvPr/>
        </p:nvPicPr>
        <p:blipFill>
          <a:blip r:embed="rId2"/>
          <a:stretch>
            <a:fillRect/>
          </a:stretch>
        </p:blipFill>
        <p:spPr>
          <a:xfrm>
            <a:off x="3971484" y="1679917"/>
            <a:ext cx="6269795" cy="4678232"/>
          </a:xfrm>
          <a:prstGeom prst="rect">
            <a:avLst/>
          </a:prstGeom>
        </p:spPr>
      </p:pic>
      <p:sp>
        <p:nvSpPr>
          <p:cNvPr id="8" name="Slide Number Placeholder 7">
            <a:extLst>
              <a:ext uri="{FF2B5EF4-FFF2-40B4-BE49-F238E27FC236}">
                <a16:creationId xmlns:a16="http://schemas.microsoft.com/office/drawing/2014/main" id="{FC66F17A-C5BF-4FB6-BCBC-013297AAA0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58874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3) Who is admitted to the Lord’s Supper</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Why is this a concern?</a:t>
            </a:r>
          </a:p>
          <a:p>
            <a:pPr lvl="1"/>
            <a:r>
              <a:rPr lang="en-US" sz="2200" b="1" dirty="0">
                <a:solidFill>
                  <a:schemeClr val="tx1"/>
                </a:solidFill>
              </a:rPr>
              <a:t>It undermines the nature and meaning of the Lord’s Supper</a:t>
            </a:r>
          </a:p>
          <a:p>
            <a:pPr lvl="1"/>
            <a:r>
              <a:rPr lang="en-US" sz="2200" b="1" dirty="0">
                <a:solidFill>
                  <a:schemeClr val="tx1"/>
                </a:solidFill>
              </a:rPr>
              <a:t>It confuses the distinction between Baptism and the Lord’s Supper</a:t>
            </a:r>
          </a:p>
          <a:p>
            <a:pPr lvl="1"/>
            <a:r>
              <a:rPr lang="en-US" sz="2200" b="1" dirty="0">
                <a:solidFill>
                  <a:schemeClr val="tx1"/>
                </a:solidFill>
              </a:rPr>
              <a:t>It contradicts our Confessional Standards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6501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0C1C-3CEA-47FB-BF64-0145C7E170F8}"/>
              </a:ext>
            </a:extLst>
          </p:cNvPr>
          <p:cNvSpPr>
            <a:spLocks noGrp="1"/>
          </p:cNvSpPr>
          <p:nvPr>
            <p:ph type="title"/>
          </p:nvPr>
        </p:nvSpPr>
        <p:spPr/>
        <p:txBody>
          <a:bodyPr>
            <a:normAutofit fontScale="90000"/>
          </a:bodyPr>
          <a:lstStyle/>
          <a:p>
            <a:r>
              <a:rPr lang="en-US" sz="3400" b="1" dirty="0">
                <a:solidFill>
                  <a:schemeClr val="tx1"/>
                </a:solidFill>
              </a:rPr>
              <a:t>Changes in the RCA</a:t>
            </a:r>
            <a:br>
              <a:rPr lang="en-US" sz="3400" b="1" dirty="0">
                <a:solidFill>
                  <a:schemeClr val="tx1"/>
                </a:solidFill>
              </a:rPr>
            </a:br>
            <a:br>
              <a:rPr lang="en-US" sz="3400" b="1" dirty="0">
                <a:solidFill>
                  <a:schemeClr val="tx1"/>
                </a:solidFill>
              </a:rPr>
            </a:br>
            <a:r>
              <a:rPr lang="en-US" sz="3400" b="1" dirty="0">
                <a:solidFill>
                  <a:schemeClr val="tx1"/>
                </a:solidFill>
              </a:rPr>
              <a:t>	4) A Formula of Agreement</a:t>
            </a:r>
          </a:p>
        </p:txBody>
      </p:sp>
      <p:sp>
        <p:nvSpPr>
          <p:cNvPr id="5" name="Slide Number Placeholder 4">
            <a:extLst>
              <a:ext uri="{FF2B5EF4-FFF2-40B4-BE49-F238E27FC236}">
                <a16:creationId xmlns:a16="http://schemas.microsoft.com/office/drawing/2014/main" id="{14A122F1-8D1D-4596-A836-8E3DCB0476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348C3FE5-3B34-4892-8369-793314E2798B}"/>
              </a:ext>
            </a:extLst>
          </p:cNvPr>
          <p:cNvPicPr>
            <a:picLocks noChangeAspect="1"/>
          </p:cNvPicPr>
          <p:nvPr/>
        </p:nvPicPr>
        <p:blipFill>
          <a:blip r:embed="rId2"/>
          <a:stretch>
            <a:fillRect/>
          </a:stretch>
        </p:blipFill>
        <p:spPr>
          <a:xfrm>
            <a:off x="2589212" y="4102730"/>
            <a:ext cx="7271628" cy="1615917"/>
          </a:xfrm>
          <a:prstGeom prst="rect">
            <a:avLst/>
          </a:prstGeom>
        </p:spPr>
      </p:pic>
    </p:spTree>
    <p:extLst>
      <p:ext uri="{BB962C8B-B14F-4D97-AF65-F5344CB8AC3E}">
        <p14:creationId xmlns:p14="http://schemas.microsoft.com/office/powerpoint/2010/main" val="189840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4) A Formula of Agreement</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Today:</a:t>
            </a:r>
          </a:p>
          <a:p>
            <a:pPr lvl="1"/>
            <a:r>
              <a:rPr lang="en-US" sz="2200" b="1" dirty="0">
                <a:solidFill>
                  <a:srgbClr val="FF0000"/>
                </a:solidFill>
              </a:rPr>
              <a:t>1997</a:t>
            </a:r>
            <a:r>
              <a:rPr lang="en-US" sz="2200" b="1" dirty="0">
                <a:solidFill>
                  <a:schemeClr val="tx1"/>
                </a:solidFill>
              </a:rPr>
              <a:t>: </a:t>
            </a:r>
            <a:r>
              <a:rPr lang="en-US" sz="2200" b="1" u="sng" dirty="0">
                <a:solidFill>
                  <a:schemeClr val="tx1"/>
                </a:solidFill>
              </a:rPr>
              <a:t>A Formula of Agreement</a:t>
            </a:r>
            <a:r>
              <a:rPr lang="en-US" sz="2200" b="1" dirty="0">
                <a:solidFill>
                  <a:schemeClr val="tx1"/>
                </a:solidFill>
              </a:rPr>
              <a:t> – The RCA now has </a:t>
            </a:r>
            <a:r>
              <a:rPr lang="en-US" sz="2200" b="1" u="sng" dirty="0">
                <a:solidFill>
                  <a:schemeClr val="tx1"/>
                </a:solidFill>
              </a:rPr>
              <a:t>full communion </a:t>
            </a:r>
            <a:r>
              <a:rPr lang="en-US" sz="2200" b="1" dirty="0">
                <a:solidFill>
                  <a:schemeClr val="tx1"/>
                </a:solidFill>
              </a:rPr>
              <a:t>with the Presbyterian Church USA (</a:t>
            </a:r>
            <a:r>
              <a:rPr lang="en-US" sz="2200" b="1" dirty="0">
                <a:solidFill>
                  <a:srgbClr val="FF0000"/>
                </a:solidFill>
              </a:rPr>
              <a:t>PCUSA</a:t>
            </a:r>
            <a:r>
              <a:rPr lang="en-US" sz="2200" b="1" dirty="0">
                <a:solidFill>
                  <a:schemeClr val="tx1"/>
                </a:solidFill>
              </a:rPr>
              <a:t>), the Evangelical Lutheran Church in America (</a:t>
            </a:r>
            <a:r>
              <a:rPr lang="en-US" sz="2200" b="1" dirty="0">
                <a:solidFill>
                  <a:srgbClr val="FF0000"/>
                </a:solidFill>
              </a:rPr>
              <a:t>ECLA</a:t>
            </a:r>
            <a:r>
              <a:rPr lang="en-US" sz="2200" b="1" dirty="0">
                <a:solidFill>
                  <a:schemeClr val="tx1"/>
                </a:solidFill>
              </a:rPr>
              <a:t>) and the United Church of Christ (</a:t>
            </a:r>
            <a:r>
              <a:rPr lang="en-US" sz="2200" b="1" dirty="0">
                <a:solidFill>
                  <a:srgbClr val="FF0000"/>
                </a:solidFill>
              </a:rPr>
              <a:t>UCC</a:t>
            </a:r>
            <a:r>
              <a:rPr lang="en-US" sz="2200" b="1" dirty="0">
                <a:solidFill>
                  <a:schemeClr val="tx1"/>
                </a:solidFill>
              </a:rPr>
              <a:t>).</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172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4) A Formula of Agreement</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Why is this a concern?</a:t>
            </a:r>
          </a:p>
          <a:p>
            <a:pPr lvl="1"/>
            <a:r>
              <a:rPr lang="en-US" sz="2200" b="1" dirty="0">
                <a:solidFill>
                  <a:schemeClr val="tx1"/>
                </a:solidFill>
              </a:rPr>
              <a:t>Each of these denominations approves of and endorses homosexuality and same-sex marriage.</a:t>
            </a:r>
          </a:p>
          <a:p>
            <a:pPr lvl="1"/>
            <a:r>
              <a:rPr lang="en-US" sz="2200" b="1" dirty="0">
                <a:solidFill>
                  <a:schemeClr val="tx1"/>
                </a:solidFill>
              </a:rPr>
              <a:t>A Formula of Agreement allows for the “free exchange” of pastors between these denominations regardless of their individual ordination credentials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9062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0E84-C4E8-43CD-A835-997C633CDBA0}"/>
              </a:ext>
            </a:extLst>
          </p:cNvPr>
          <p:cNvSpPr>
            <a:spLocks noGrp="1"/>
          </p:cNvSpPr>
          <p:nvPr>
            <p:ph type="title"/>
          </p:nvPr>
        </p:nvSpPr>
        <p:spPr/>
        <p:txBody>
          <a:bodyPr>
            <a:normAutofit fontScale="90000"/>
          </a:bodyPr>
          <a:lstStyle/>
          <a:p>
            <a:r>
              <a:rPr lang="en-US" sz="3200" b="1" dirty="0">
                <a:solidFill>
                  <a:schemeClr val="tx1"/>
                </a:solidFill>
              </a:rPr>
              <a:t>Changes in the RCA</a:t>
            </a:r>
            <a:br>
              <a:rPr lang="en-US" sz="3200" b="1" dirty="0">
                <a:solidFill>
                  <a:schemeClr val="tx1"/>
                </a:solidFill>
              </a:rPr>
            </a:br>
            <a:br>
              <a:rPr lang="en-US" sz="3200" b="1" dirty="0">
                <a:solidFill>
                  <a:schemeClr val="tx1"/>
                </a:solidFill>
              </a:rPr>
            </a:br>
            <a:r>
              <a:rPr lang="en-US" sz="3200" b="1" dirty="0">
                <a:solidFill>
                  <a:schemeClr val="tx1"/>
                </a:solidFill>
              </a:rPr>
              <a:t>	5) Confusion on Biblical Sexuality</a:t>
            </a:r>
          </a:p>
        </p:txBody>
      </p:sp>
      <p:sp>
        <p:nvSpPr>
          <p:cNvPr id="5" name="Slide Number Placeholder 4">
            <a:extLst>
              <a:ext uri="{FF2B5EF4-FFF2-40B4-BE49-F238E27FC236}">
                <a16:creationId xmlns:a16="http://schemas.microsoft.com/office/drawing/2014/main" id="{B24CF134-0A16-4B79-8798-118CD44D99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34841EB4-EEF6-4673-8CE3-DE55EF4E6054}"/>
              </a:ext>
            </a:extLst>
          </p:cNvPr>
          <p:cNvPicPr>
            <a:picLocks noChangeAspect="1"/>
          </p:cNvPicPr>
          <p:nvPr/>
        </p:nvPicPr>
        <p:blipFill>
          <a:blip r:embed="rId2"/>
          <a:stretch>
            <a:fillRect/>
          </a:stretch>
        </p:blipFill>
        <p:spPr>
          <a:xfrm>
            <a:off x="4664026" y="3865978"/>
            <a:ext cx="3649980" cy="2346416"/>
          </a:xfrm>
          <a:prstGeom prst="rect">
            <a:avLst/>
          </a:prstGeom>
        </p:spPr>
      </p:pic>
    </p:spTree>
    <p:extLst>
      <p:ext uri="{BB962C8B-B14F-4D97-AF65-F5344CB8AC3E}">
        <p14:creationId xmlns:p14="http://schemas.microsoft.com/office/powerpoint/2010/main" val="1118829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5) Confusion on Biblical Sexuality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On paper, the RCA holds to an orthodox view of gender and marriage.</a:t>
            </a:r>
          </a:p>
          <a:p>
            <a:pPr lvl="1"/>
            <a:r>
              <a:rPr lang="en-US" sz="2200" b="1" dirty="0">
                <a:solidFill>
                  <a:schemeClr val="tx1"/>
                </a:solidFill>
              </a:rPr>
              <a:t>In </a:t>
            </a:r>
            <a:r>
              <a:rPr lang="en-US" sz="2200" b="1" dirty="0">
                <a:solidFill>
                  <a:srgbClr val="FF0000"/>
                </a:solidFill>
              </a:rPr>
              <a:t>2017</a:t>
            </a:r>
            <a:r>
              <a:rPr lang="en-US" sz="2200" b="1" dirty="0">
                <a:solidFill>
                  <a:schemeClr val="tx1"/>
                </a:solidFill>
              </a:rPr>
              <a:t>, the General Synod approved a recommendation stating that the Heidelberg Catechism’s text on “unchastity” includes a prohibition against homosexuality, thus constitutionalizing this view.</a:t>
            </a:r>
          </a:p>
          <a:p>
            <a:r>
              <a:rPr lang="en-US" sz="2400" b="1" dirty="0">
                <a:solidFill>
                  <a:schemeClr val="tx1"/>
                </a:solidFill>
              </a:rPr>
              <a:t>In practice, such affirmations of the orthodox view have been ignored with regularity.</a:t>
            </a:r>
          </a:p>
          <a:p>
            <a:pPr lvl="1"/>
            <a:r>
              <a:rPr lang="en-US" sz="2200" b="1" dirty="0">
                <a:solidFill>
                  <a:schemeClr val="tx1"/>
                </a:solidFill>
              </a:rPr>
              <a:t>Classes are responsible for upholding the constitution, and many do not.</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756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0434" y="499731"/>
            <a:ext cx="1389753" cy="855233"/>
          </a:xfrm>
          <a:prstGeom prst="rect">
            <a:avLst/>
          </a:prstGeom>
        </p:spPr>
      </p:pic>
      <p:sp>
        <p:nvSpPr>
          <p:cNvPr id="5" name="Slide Number Placeholder 4">
            <a:extLst>
              <a:ext uri="{FF2B5EF4-FFF2-40B4-BE49-F238E27FC236}">
                <a16:creationId xmlns:a16="http://schemas.microsoft.com/office/drawing/2014/main" id="{4E2A179D-67FC-4222-AFC9-65EF36E8DD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8" name="Picture Placeholder 4">
            <a:extLst>
              <a:ext uri="{FF2B5EF4-FFF2-40B4-BE49-F238E27FC236}">
                <a16:creationId xmlns:a16="http://schemas.microsoft.com/office/drawing/2014/main" id="{25D47ED3-7683-432B-8388-488A7A47A6AF}"/>
              </a:ext>
            </a:extLst>
          </p:cNvPr>
          <p:cNvPicPr>
            <a:picLocks noChangeAspect="1"/>
          </p:cNvPicPr>
          <p:nvPr/>
        </p:nvPicPr>
        <p:blipFill>
          <a:blip r:embed="rId3">
            <a:extLst>
              <a:ext uri="{28A0092B-C50C-407E-A947-70E740481C1C}">
                <a14:useLocalDpi xmlns:a14="http://schemas.microsoft.com/office/drawing/2010/main" val="0"/>
              </a:ext>
            </a:extLst>
          </a:blip>
          <a:srcRect l="9802" r="9802"/>
          <a:stretch>
            <a:fillRect/>
          </a:stretch>
        </p:blipFill>
        <p:spPr>
          <a:xfrm>
            <a:off x="730594" y="1580973"/>
            <a:ext cx="11204027" cy="4621766"/>
          </a:xfrm>
          <a:prstGeom prst="roundRect">
            <a:avLst>
              <a:gd name="adj" fmla="val 1858"/>
            </a:avLst>
          </a:prstGeom>
        </p:spPr>
      </p:pic>
    </p:spTree>
    <p:extLst>
      <p:ext uri="{BB962C8B-B14F-4D97-AF65-F5344CB8AC3E}">
        <p14:creationId xmlns:p14="http://schemas.microsoft.com/office/powerpoint/2010/main" val="203381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5) Confusion on Biblical Sexuality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Room for All (RfA) – established in </a:t>
            </a:r>
            <a:r>
              <a:rPr lang="en-US" sz="2400" b="1" dirty="0">
                <a:solidFill>
                  <a:srgbClr val="FF0000"/>
                </a:solidFill>
              </a:rPr>
              <a:t>2005</a:t>
            </a:r>
          </a:p>
          <a:p>
            <a:r>
              <a:rPr lang="en-US" sz="2400" b="1" dirty="0">
                <a:solidFill>
                  <a:schemeClr val="tx1"/>
                </a:solidFill>
              </a:rPr>
              <a:t>RfA’s Vision and Mission:</a:t>
            </a:r>
          </a:p>
          <a:p>
            <a:pPr lvl="1"/>
            <a:r>
              <a:rPr lang="en-US" sz="2200" b="1" dirty="0">
                <a:solidFill>
                  <a:schemeClr val="tx1"/>
                </a:solidFill>
              </a:rPr>
              <a:t>Our vision and mission statements indicate our commitment to the welcome and affirmation of lesbian, gay, bisexual, transgender and queer people and their allies and advocate for a radically inclusive welcome and affirmation of the full spectrum of God’s people in all aspects of our congregational and denominational ministries.</a:t>
            </a:r>
          </a:p>
          <a:p>
            <a:r>
              <a:rPr lang="en-US" sz="2400" b="1" dirty="0">
                <a:solidFill>
                  <a:schemeClr val="tx1"/>
                </a:solidFill>
              </a:rPr>
              <a:t>224 RCA pastors have signed an RfA pledge</a:t>
            </a:r>
          </a:p>
          <a:p>
            <a:r>
              <a:rPr lang="en-US" sz="2400" b="1" dirty="0">
                <a:solidFill>
                  <a:schemeClr val="tx1"/>
                </a:solidFill>
              </a:rPr>
              <a:t>9 General Synod Professors (past or current) are RfA members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1481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Active Homosexual Clergy</a:t>
            </a:r>
            <a:r>
              <a:rPr lang="en-US" dirty="0"/>
              <a:t>	</a:t>
            </a:r>
          </a:p>
        </p:txBody>
      </p:sp>
      <p:sp>
        <p:nvSpPr>
          <p:cNvPr id="3" name="TextBox 2"/>
          <p:cNvSpPr txBox="1"/>
          <p:nvPr/>
        </p:nvSpPr>
        <p:spPr>
          <a:xfrm>
            <a:off x="1697280" y="1726638"/>
            <a:ext cx="7901796"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“An RCA classis in New Jersey in September embraced the ordination of the Rev. Ursula Cargill, a gay woman credentialed in the Universal Fellowship of Metropolitan Community Churches.”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--mlive.com, 2015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207" y="2408338"/>
            <a:ext cx="2081448" cy="1280891"/>
          </a:xfrm>
          <a:prstGeom prst="rect">
            <a:avLst/>
          </a:prstGeom>
        </p:spPr>
      </p:pic>
      <p:sp>
        <p:nvSpPr>
          <p:cNvPr id="5" name="Slide Number Placeholder 4">
            <a:extLst>
              <a:ext uri="{FF2B5EF4-FFF2-40B4-BE49-F238E27FC236}">
                <a16:creationId xmlns:a16="http://schemas.microsoft.com/office/drawing/2014/main" id="{4E2A179D-67FC-4222-AFC9-65EF36E8DD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cxnSp>
        <p:nvCxnSpPr>
          <p:cNvPr id="7" name="Straight Connector 6">
            <a:extLst>
              <a:ext uri="{FF2B5EF4-FFF2-40B4-BE49-F238E27FC236}">
                <a16:creationId xmlns:a16="http://schemas.microsoft.com/office/drawing/2014/main" id="{C33071AB-085E-4651-9EE9-B3B1AE92A169}"/>
              </a:ext>
            </a:extLst>
          </p:cNvPr>
          <p:cNvCxnSpPr/>
          <p:nvPr/>
        </p:nvCxnSpPr>
        <p:spPr>
          <a:xfrm>
            <a:off x="6334539" y="3233530"/>
            <a:ext cx="2756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77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Active Homosexual Clergy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5173029" cy="4365674"/>
          </a:xfrm>
        </p:spPr>
        <p:txBody>
          <a:bodyPr>
            <a:normAutofit/>
          </a:bodyPr>
          <a:lstStyle/>
          <a:p>
            <a:r>
              <a:rPr lang="en-US" sz="2400" b="1" dirty="0">
                <a:solidFill>
                  <a:srgbClr val="FF0000"/>
                </a:solidFill>
              </a:rPr>
              <a:t>2016</a:t>
            </a:r>
            <a:r>
              <a:rPr lang="en-US" sz="2400" b="1" dirty="0">
                <a:solidFill>
                  <a:schemeClr val="tx1"/>
                </a:solidFill>
              </a:rPr>
              <a:t>: The Classis of Holland, MI ordained an openly </a:t>
            </a:r>
            <a:r>
              <a:rPr lang="en-US" sz="2400" b="1" u="sng" dirty="0">
                <a:solidFill>
                  <a:schemeClr val="tx1"/>
                </a:solidFill>
              </a:rPr>
              <a:t>homosexual man</a:t>
            </a:r>
            <a:r>
              <a:rPr lang="en-US" sz="2400" b="1" dirty="0">
                <a:solidFill>
                  <a:schemeClr val="tx1"/>
                </a:solidFill>
              </a:rPr>
              <a:t> as Minister of the Word and Sacrament</a:t>
            </a:r>
          </a:p>
          <a:p>
            <a:endParaRPr lang="en-US" sz="2400" b="1" dirty="0">
              <a:solidFill>
                <a:schemeClr val="tx1"/>
              </a:solidFill>
            </a:endParaRPr>
          </a:p>
          <a:p>
            <a:r>
              <a:rPr lang="en-US" sz="2400" b="1" dirty="0">
                <a:solidFill>
                  <a:srgbClr val="FF0000"/>
                </a:solidFill>
              </a:rPr>
              <a:t>2017</a:t>
            </a:r>
            <a:r>
              <a:rPr lang="en-US" sz="2400" b="1" dirty="0">
                <a:solidFill>
                  <a:schemeClr val="tx1"/>
                </a:solidFill>
              </a:rPr>
              <a:t>: The Classis of New York ordained an openly </a:t>
            </a:r>
            <a:r>
              <a:rPr lang="en-US" sz="2400" b="1" u="sng" dirty="0">
                <a:solidFill>
                  <a:schemeClr val="tx1"/>
                </a:solidFill>
              </a:rPr>
              <a:t>homosexual man</a:t>
            </a:r>
            <a:r>
              <a:rPr lang="en-US" sz="2400" b="1" dirty="0">
                <a:solidFill>
                  <a:schemeClr val="tx1"/>
                </a:solidFill>
              </a:rPr>
              <a:t> as Minister of Word and Sacrament</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EAA50CA8-883D-4262-8C67-8CD1CB249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065" y="2788554"/>
            <a:ext cx="2081448" cy="1280891"/>
          </a:xfrm>
          <a:prstGeom prst="rect">
            <a:avLst/>
          </a:prstGeom>
        </p:spPr>
      </p:pic>
    </p:spTree>
    <p:extLst>
      <p:ext uri="{BB962C8B-B14F-4D97-AF65-F5344CB8AC3E}">
        <p14:creationId xmlns:p14="http://schemas.microsoft.com/office/powerpoint/2010/main" val="224124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626E45-FC52-4B8D-84FD-C42862350496}"/>
              </a:ext>
            </a:extLst>
          </p:cNvPr>
          <p:cNvSpPr>
            <a:spLocks noGrp="1"/>
          </p:cNvSpPr>
          <p:nvPr>
            <p:ph type="title"/>
          </p:nvPr>
        </p:nvSpPr>
        <p:spPr/>
        <p:txBody>
          <a:bodyPr/>
          <a:lstStyle/>
          <a:p>
            <a:r>
              <a:rPr lang="en-US" b="1" dirty="0">
                <a:solidFill>
                  <a:schemeClr val="tx1"/>
                </a:solidFill>
              </a:rPr>
              <a:t>Why Are We Here Today?</a:t>
            </a:r>
          </a:p>
        </p:txBody>
      </p:sp>
      <p:sp>
        <p:nvSpPr>
          <p:cNvPr id="8" name="Text Placeholder 7">
            <a:extLst>
              <a:ext uri="{FF2B5EF4-FFF2-40B4-BE49-F238E27FC236}">
                <a16:creationId xmlns:a16="http://schemas.microsoft.com/office/drawing/2014/main" id="{C0AB8102-96AB-4552-A489-734EF4EB9E09}"/>
              </a:ext>
            </a:extLst>
          </p:cNvPr>
          <p:cNvSpPr>
            <a:spLocks noGrp="1"/>
          </p:cNvSpPr>
          <p:nvPr>
            <p:ph type="body" idx="1"/>
          </p:nvPr>
        </p:nvSpPr>
        <p:spPr/>
        <p:txBody>
          <a:bodyPr>
            <a:normAutofit/>
          </a:bodyPr>
          <a:lstStyle/>
          <a:p>
            <a:r>
              <a:rPr lang="en-US" sz="2400" b="1" dirty="0">
                <a:solidFill>
                  <a:schemeClr val="tx1"/>
                </a:solidFill>
              </a:rPr>
              <a:t>Rich Navis</a:t>
            </a:r>
          </a:p>
        </p:txBody>
      </p:sp>
      <p:sp>
        <p:nvSpPr>
          <p:cNvPr id="4" name="Slide Number Placeholder 3">
            <a:extLst>
              <a:ext uri="{FF2B5EF4-FFF2-40B4-BE49-F238E27FC236}">
                <a16:creationId xmlns:a16="http://schemas.microsoft.com/office/drawing/2014/main" id="{9F3CDC02-5D70-4A28-B376-140260568C95}"/>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221482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solidFill>
                  <a:schemeClr val="tx1"/>
                </a:solidFill>
              </a:rPr>
              <a:t>5) Confusion on Biblical Sexuality</a:t>
            </a:r>
            <a:endParaRPr lang="en-US" dirty="0">
              <a:solidFill>
                <a:schemeClr val="tx1"/>
              </a:solidFill>
            </a:endParaRPr>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Why is this a concern?</a:t>
            </a:r>
          </a:p>
          <a:p>
            <a:pPr lvl="1"/>
            <a:r>
              <a:rPr lang="en-US" sz="2200" b="1" dirty="0">
                <a:solidFill>
                  <a:schemeClr val="tx1"/>
                </a:solidFill>
              </a:rPr>
              <a:t>It contradicts God’s Word</a:t>
            </a:r>
          </a:p>
          <a:p>
            <a:pPr lvl="1"/>
            <a:r>
              <a:rPr lang="en-US" sz="2200" b="1" dirty="0">
                <a:solidFill>
                  <a:schemeClr val="tx1"/>
                </a:solidFill>
              </a:rPr>
              <a:t>It justifies sin, and prevents people from finding salvation from sin through the Gospel of Jesus Christ.</a:t>
            </a:r>
          </a:p>
          <a:p>
            <a:pPr lvl="2"/>
            <a:r>
              <a:rPr lang="en-US" sz="2200" b="1" dirty="0">
                <a:solidFill>
                  <a:schemeClr val="tx1"/>
                </a:solidFill>
              </a:rPr>
              <a:t>1 John 1:8-9 – If we say we have no sin, we deceive ourselves, and the truth is not in us.  If we confess our sins, He is faithful and just to forgive us our sins and to cleanse us from all unrighteousness.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616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9B20-0F7B-4DC4-AB36-F86E1FFC7BCA}"/>
              </a:ext>
            </a:extLst>
          </p:cNvPr>
          <p:cNvSpPr>
            <a:spLocks noGrp="1"/>
          </p:cNvSpPr>
          <p:nvPr>
            <p:ph type="title"/>
          </p:nvPr>
        </p:nvSpPr>
        <p:spPr>
          <a:xfrm>
            <a:off x="2589212" y="2058750"/>
            <a:ext cx="8915399" cy="1468800"/>
          </a:xfrm>
        </p:spPr>
        <p:txBody>
          <a:bodyPr>
            <a:normAutofit fontScale="90000"/>
          </a:bodyPr>
          <a:lstStyle/>
          <a:p>
            <a:pPr lvl="1"/>
            <a:r>
              <a:rPr lang="en-US" sz="3400" b="1" kern="1200" dirty="0">
                <a:solidFill>
                  <a:schemeClr val="tx1"/>
                </a:solidFill>
                <a:latin typeface="+mj-lt"/>
                <a:ea typeface="+mj-ea"/>
                <a:cs typeface="+mj-cs"/>
              </a:rPr>
              <a:t>Changes in the RCA</a:t>
            </a:r>
            <a:br>
              <a:rPr lang="en-US" sz="3400" b="1" kern="1200" dirty="0">
                <a:solidFill>
                  <a:schemeClr val="tx1"/>
                </a:solidFill>
                <a:latin typeface="+mj-lt"/>
                <a:ea typeface="+mj-ea"/>
                <a:cs typeface="+mj-cs"/>
              </a:rPr>
            </a:b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	The effect on Seminaries</a:t>
            </a:r>
          </a:p>
        </p:txBody>
      </p:sp>
      <p:sp>
        <p:nvSpPr>
          <p:cNvPr id="5" name="Slide Number Placeholder 4">
            <a:extLst>
              <a:ext uri="{FF2B5EF4-FFF2-40B4-BE49-F238E27FC236}">
                <a16:creationId xmlns:a16="http://schemas.microsoft.com/office/drawing/2014/main" id="{F950AC5A-84FC-4A94-91AE-5575239000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126BE588-938A-4D22-9659-0E25CC46A493}"/>
              </a:ext>
            </a:extLst>
          </p:cNvPr>
          <p:cNvPicPr>
            <a:picLocks noChangeAspect="1"/>
          </p:cNvPicPr>
          <p:nvPr/>
        </p:nvPicPr>
        <p:blipFill>
          <a:blip r:embed="rId2"/>
          <a:stretch>
            <a:fillRect/>
          </a:stretch>
        </p:blipFill>
        <p:spPr>
          <a:xfrm>
            <a:off x="4147561" y="4106007"/>
            <a:ext cx="3896878" cy="2182251"/>
          </a:xfrm>
          <a:prstGeom prst="rect">
            <a:avLst/>
          </a:prstGeom>
        </p:spPr>
      </p:pic>
    </p:spTree>
    <p:extLst>
      <p:ext uri="{BB962C8B-B14F-4D97-AF65-F5344CB8AC3E}">
        <p14:creationId xmlns:p14="http://schemas.microsoft.com/office/powerpoint/2010/main" val="214706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Changes in the RCA - Seminaries</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724400"/>
          </a:xfrm>
        </p:spPr>
        <p:txBody>
          <a:bodyPr>
            <a:normAutofit/>
          </a:bodyPr>
          <a:lstStyle/>
          <a:p>
            <a:r>
              <a:rPr lang="en-US" sz="2400" b="1" dirty="0">
                <a:solidFill>
                  <a:schemeClr val="tx1"/>
                </a:solidFill>
              </a:rPr>
              <a:t>RCA Seminary teaching reflects and perpetuates the existing issues in the RCA</a:t>
            </a:r>
          </a:p>
          <a:p>
            <a:pPr lvl="1"/>
            <a:r>
              <a:rPr lang="en-US" sz="2200" b="1" dirty="0">
                <a:solidFill>
                  <a:schemeClr val="tx1"/>
                </a:solidFill>
              </a:rPr>
              <a:t>They do not teach the orthodox view on </a:t>
            </a:r>
            <a:r>
              <a:rPr lang="en-US" sz="2200" b="1" u="sng" dirty="0">
                <a:solidFill>
                  <a:schemeClr val="tx1"/>
                </a:solidFill>
              </a:rPr>
              <a:t>the inspiration of scripture</a:t>
            </a:r>
            <a:r>
              <a:rPr lang="en-US" sz="2200" b="1" dirty="0">
                <a:solidFill>
                  <a:schemeClr val="tx1"/>
                </a:solidFill>
              </a:rPr>
              <a:t> (verbal plenary).</a:t>
            </a:r>
          </a:p>
          <a:p>
            <a:pPr lvl="1"/>
            <a:r>
              <a:rPr lang="en-US" sz="2200" b="1" dirty="0">
                <a:solidFill>
                  <a:schemeClr val="tx1"/>
                </a:solidFill>
              </a:rPr>
              <a:t>They do not teach the orthodox view of </a:t>
            </a:r>
            <a:r>
              <a:rPr lang="en-US" sz="2200" b="1" u="sng" dirty="0">
                <a:solidFill>
                  <a:schemeClr val="tx1"/>
                </a:solidFill>
              </a:rPr>
              <a:t>hermeneutics or the interpretation of scripture</a:t>
            </a:r>
            <a:r>
              <a:rPr lang="en-US" sz="2200" b="1" dirty="0">
                <a:solidFill>
                  <a:schemeClr val="tx1"/>
                </a:solidFill>
              </a:rPr>
              <a:t>.</a:t>
            </a:r>
          </a:p>
          <a:p>
            <a:pPr lvl="1"/>
            <a:r>
              <a:rPr lang="en-US" sz="2200" b="1" dirty="0">
                <a:solidFill>
                  <a:schemeClr val="tx1"/>
                </a:solidFill>
              </a:rPr>
              <a:t>They do not require </a:t>
            </a:r>
            <a:r>
              <a:rPr lang="en-US" sz="2200" b="1" u="sng" dirty="0">
                <a:solidFill>
                  <a:schemeClr val="tx1"/>
                </a:solidFill>
              </a:rPr>
              <a:t>adherence to the Standards of Unity</a:t>
            </a:r>
            <a:r>
              <a:rPr lang="en-US" sz="2200" b="1" dirty="0">
                <a:solidFill>
                  <a:schemeClr val="tx1"/>
                </a:solidFill>
              </a:rPr>
              <a:t>.</a:t>
            </a:r>
          </a:p>
          <a:p>
            <a:pPr lvl="1"/>
            <a:r>
              <a:rPr lang="en-US" sz="2200" b="1" dirty="0">
                <a:solidFill>
                  <a:schemeClr val="tx1"/>
                </a:solidFill>
              </a:rPr>
              <a:t>They do not teach </a:t>
            </a:r>
            <a:r>
              <a:rPr lang="en-US" sz="2200" b="1" u="sng" dirty="0">
                <a:solidFill>
                  <a:schemeClr val="tx1"/>
                </a:solidFill>
              </a:rPr>
              <a:t>complementarianism</a:t>
            </a:r>
            <a:r>
              <a:rPr lang="en-US" sz="2200" b="1" dirty="0">
                <a:solidFill>
                  <a:schemeClr val="tx1"/>
                </a:solidFill>
              </a:rPr>
              <a:t>.</a:t>
            </a:r>
          </a:p>
          <a:p>
            <a:pPr lvl="1"/>
            <a:r>
              <a:rPr lang="en-US" sz="2200" b="1" dirty="0">
                <a:solidFill>
                  <a:schemeClr val="tx1"/>
                </a:solidFill>
              </a:rPr>
              <a:t>Some General Synod professors are RfA members.</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1595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22F0-6905-47F3-91A5-5F9CACFF1DB3}"/>
              </a:ext>
            </a:extLst>
          </p:cNvPr>
          <p:cNvSpPr>
            <a:spLocks noGrp="1"/>
          </p:cNvSpPr>
          <p:nvPr>
            <p:ph type="title"/>
          </p:nvPr>
        </p:nvSpPr>
        <p:spPr/>
        <p:txBody>
          <a:bodyPr/>
          <a:lstStyle/>
          <a:p>
            <a:r>
              <a:rPr lang="en-US" b="1" dirty="0"/>
              <a:t>Changes in the RCA – Seminaries</a:t>
            </a:r>
            <a:br>
              <a:rPr lang="en-US" b="1" dirty="0"/>
            </a:br>
            <a:r>
              <a:rPr lang="en-US" b="1" dirty="0"/>
              <a:t>The Impact….</a:t>
            </a:r>
          </a:p>
        </p:txBody>
      </p:sp>
      <p:sp>
        <p:nvSpPr>
          <p:cNvPr id="3" name="Content Placeholder 2">
            <a:extLst>
              <a:ext uri="{FF2B5EF4-FFF2-40B4-BE49-F238E27FC236}">
                <a16:creationId xmlns:a16="http://schemas.microsoft.com/office/drawing/2014/main" id="{E8E32B5A-F623-40C4-95A7-13F370551F4F}"/>
              </a:ext>
            </a:extLst>
          </p:cNvPr>
          <p:cNvSpPr>
            <a:spLocks noGrp="1"/>
          </p:cNvSpPr>
          <p:nvPr>
            <p:ph idx="1"/>
          </p:nvPr>
        </p:nvSpPr>
        <p:spPr/>
        <p:txBody>
          <a:bodyPr/>
          <a:lstStyle/>
          <a:p>
            <a:r>
              <a:rPr lang="en-US" sz="2400" b="1" dirty="0">
                <a:solidFill>
                  <a:schemeClr val="tx1"/>
                </a:solidFill>
              </a:rPr>
              <a:t>The pool of candidates that will be acceptable to Faith Reformed Church is </a:t>
            </a:r>
            <a:r>
              <a:rPr lang="en-US" sz="2400" b="1" u="sng" dirty="0">
                <a:solidFill>
                  <a:schemeClr val="tx1"/>
                </a:solidFill>
              </a:rPr>
              <a:t>shallow and quickly drying up</a:t>
            </a:r>
          </a:p>
          <a:p>
            <a:r>
              <a:rPr lang="en-US" sz="2400" b="1" dirty="0">
                <a:solidFill>
                  <a:schemeClr val="tx1"/>
                </a:solidFill>
              </a:rPr>
              <a:t>Conservative, evangelical, and reformed men are seeking ordination in other denominations (like the PCA) because they do not want to be deemed a “poor fit,” and because the RCA is seen as a “sinking ship.”</a:t>
            </a:r>
          </a:p>
          <a:p>
            <a:r>
              <a:rPr lang="en-US" sz="2400" b="1" dirty="0">
                <a:solidFill>
                  <a:schemeClr val="tx1"/>
                </a:solidFill>
              </a:rPr>
              <a:t>We will one day need to find and hire the next Pastor, we will have more sound and qualified candidates that fit our preferred profile within the PCA</a:t>
            </a:r>
          </a:p>
          <a:p>
            <a:endParaRPr lang="en-US" b="1" dirty="0"/>
          </a:p>
        </p:txBody>
      </p:sp>
      <p:sp>
        <p:nvSpPr>
          <p:cNvPr id="4" name="Slide Number Placeholder 3">
            <a:extLst>
              <a:ext uri="{FF2B5EF4-FFF2-40B4-BE49-F238E27FC236}">
                <a16:creationId xmlns:a16="http://schemas.microsoft.com/office/drawing/2014/main" id="{338E4573-76B6-4E08-A534-8E55EE9E9A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FFC77402-FB38-4840-B20A-DC3A41E8D2CE}"/>
              </a:ext>
            </a:extLst>
          </p:cNvPr>
          <p:cNvPicPr>
            <a:picLocks noChangeAspect="1"/>
          </p:cNvPicPr>
          <p:nvPr/>
        </p:nvPicPr>
        <p:blipFill>
          <a:blip r:embed="rId2"/>
          <a:stretch>
            <a:fillRect/>
          </a:stretch>
        </p:blipFill>
        <p:spPr>
          <a:xfrm>
            <a:off x="10070617" y="230443"/>
            <a:ext cx="1975610" cy="1479801"/>
          </a:xfrm>
          <a:prstGeom prst="rect">
            <a:avLst/>
          </a:prstGeom>
        </p:spPr>
      </p:pic>
    </p:spTree>
    <p:extLst>
      <p:ext uri="{BB962C8B-B14F-4D97-AF65-F5344CB8AC3E}">
        <p14:creationId xmlns:p14="http://schemas.microsoft.com/office/powerpoint/2010/main" val="3120339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Changes in the RCA</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u="sng" dirty="0">
                <a:solidFill>
                  <a:schemeClr val="tx1"/>
                </a:solidFill>
              </a:rPr>
              <a:t>Conclusion</a:t>
            </a:r>
            <a:r>
              <a:rPr lang="en-US" sz="2400" b="1" dirty="0">
                <a:solidFill>
                  <a:schemeClr val="tx1"/>
                </a:solidFill>
              </a:rPr>
              <a:t>: the RCA has drifted from its convictions from 1964 when Faith Reformed Church was established.</a:t>
            </a:r>
          </a:p>
          <a:p>
            <a:endParaRPr lang="en-US" sz="2400" b="1" dirty="0">
              <a:solidFill>
                <a:schemeClr val="tx1"/>
              </a:solidFill>
            </a:endParaRPr>
          </a:p>
          <a:p>
            <a:r>
              <a:rPr lang="en-US" sz="2400" b="1" dirty="0">
                <a:solidFill>
                  <a:schemeClr val="tx1"/>
                </a:solidFill>
              </a:rPr>
              <a:t>Faith Reformed Church has held to its original convictions.   As a result, there is significant divergence between current convictions of the RCA and FRC.</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44325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Changes in the RCA</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1669774"/>
            <a:ext cx="9602789" cy="4724400"/>
          </a:xfrm>
        </p:spPr>
        <p:txBody>
          <a:bodyPr>
            <a:normAutofit/>
          </a:bodyPr>
          <a:lstStyle/>
          <a:p>
            <a:r>
              <a:rPr lang="en-US" sz="2400" b="1" dirty="0">
                <a:solidFill>
                  <a:schemeClr val="tx1"/>
                </a:solidFill>
              </a:rPr>
              <a:t>The main issue: the </a:t>
            </a:r>
            <a:r>
              <a:rPr lang="en-US" sz="2400" b="1" dirty="0">
                <a:solidFill>
                  <a:srgbClr val="FF0000"/>
                </a:solidFill>
              </a:rPr>
              <a:t>interpretation of scripture</a:t>
            </a:r>
          </a:p>
          <a:p>
            <a:pPr lvl="1"/>
            <a:r>
              <a:rPr lang="en-US" sz="2200" b="1" dirty="0">
                <a:solidFill>
                  <a:schemeClr val="tx1"/>
                </a:solidFill>
              </a:rPr>
              <a:t>The orthodox understanding of the Bible is that the Bible is the primary source of truth through which we correctly understand all other sources of truth.  (The Bible interprets experience.)</a:t>
            </a:r>
          </a:p>
          <a:p>
            <a:pPr lvl="1"/>
            <a:r>
              <a:rPr lang="en-US" sz="2200" b="1" dirty="0">
                <a:solidFill>
                  <a:schemeClr val="tx1"/>
                </a:solidFill>
              </a:rPr>
              <a:t>The progressive understanding of the Bible is that the Bible is one among many sources of truth, and that other sources of truth help us to interpret the Bible’s truths.  (Experience interprets the Bible.)</a:t>
            </a:r>
          </a:p>
          <a:p>
            <a:r>
              <a:rPr lang="en-US" sz="2400" b="1" dirty="0">
                <a:solidFill>
                  <a:schemeClr val="tx1"/>
                </a:solidFill>
              </a:rPr>
              <a:t>The impression is that the primary issues are the changes listed above, while in reality these are merely symptoms of a greater issue: how we interpret scripture.</a:t>
            </a: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3366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ECAF9F-8A40-48D1-AA6E-969D4A036129}"/>
              </a:ext>
            </a:extLst>
          </p:cNvPr>
          <p:cNvSpPr>
            <a:spLocks noGrp="1"/>
          </p:cNvSpPr>
          <p:nvPr>
            <p:ph type="title"/>
          </p:nvPr>
        </p:nvSpPr>
        <p:spPr/>
        <p:txBody>
          <a:bodyPr/>
          <a:lstStyle/>
          <a:p>
            <a:r>
              <a:rPr lang="en-US" b="1" dirty="0"/>
              <a:t>Stay and Fight</a:t>
            </a:r>
            <a:br>
              <a:rPr lang="en-US" b="1" dirty="0"/>
            </a:br>
            <a:r>
              <a:rPr lang="en-US" sz="2000" b="1" dirty="0"/>
              <a:t>Jeff Risseeuw</a:t>
            </a:r>
          </a:p>
        </p:txBody>
      </p:sp>
      <p:sp>
        <p:nvSpPr>
          <p:cNvPr id="7" name="Slide Number Placeholder 6">
            <a:extLst>
              <a:ext uri="{FF2B5EF4-FFF2-40B4-BE49-F238E27FC236}">
                <a16:creationId xmlns:a16="http://schemas.microsoft.com/office/drawing/2014/main" id="{D7F13136-4C62-4090-8160-CD8E68E86239}"/>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2" name="Picture 1">
            <a:extLst>
              <a:ext uri="{FF2B5EF4-FFF2-40B4-BE49-F238E27FC236}">
                <a16:creationId xmlns:a16="http://schemas.microsoft.com/office/drawing/2014/main" id="{B6332326-CB2F-4E66-9408-C40BC486C9E4}"/>
              </a:ext>
            </a:extLst>
          </p:cNvPr>
          <p:cNvPicPr>
            <a:picLocks noChangeAspect="1"/>
          </p:cNvPicPr>
          <p:nvPr/>
        </p:nvPicPr>
        <p:blipFill>
          <a:blip r:embed="rId2"/>
          <a:stretch>
            <a:fillRect/>
          </a:stretch>
        </p:blipFill>
        <p:spPr>
          <a:xfrm>
            <a:off x="4418011" y="4266992"/>
            <a:ext cx="2628900" cy="1743075"/>
          </a:xfrm>
          <a:prstGeom prst="rect">
            <a:avLst/>
          </a:prstGeom>
        </p:spPr>
      </p:pic>
    </p:spTree>
    <p:extLst>
      <p:ext uri="{BB962C8B-B14F-4D97-AF65-F5344CB8AC3E}">
        <p14:creationId xmlns:p14="http://schemas.microsoft.com/office/powerpoint/2010/main" val="1603865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863E-B0D5-49CA-BE50-C269EC1AD138}"/>
              </a:ext>
            </a:extLst>
          </p:cNvPr>
          <p:cNvSpPr>
            <a:spLocks noGrp="1"/>
          </p:cNvSpPr>
          <p:nvPr>
            <p:ph type="title"/>
          </p:nvPr>
        </p:nvSpPr>
        <p:spPr/>
        <p:txBody>
          <a:bodyPr/>
          <a:lstStyle/>
          <a:p>
            <a:r>
              <a:rPr lang="en-US" b="1" dirty="0"/>
              <a:t>You May be Thinking…</a:t>
            </a:r>
            <a:endParaRPr lang="en-US" dirty="0"/>
          </a:p>
        </p:txBody>
      </p:sp>
      <p:sp>
        <p:nvSpPr>
          <p:cNvPr id="3" name="Content Placeholder 2">
            <a:extLst>
              <a:ext uri="{FF2B5EF4-FFF2-40B4-BE49-F238E27FC236}">
                <a16:creationId xmlns:a16="http://schemas.microsoft.com/office/drawing/2014/main" id="{3C05D823-2834-4F6F-AD78-ADE92018178B}"/>
              </a:ext>
            </a:extLst>
          </p:cNvPr>
          <p:cNvSpPr>
            <a:spLocks noGrp="1"/>
          </p:cNvSpPr>
          <p:nvPr>
            <p:ph idx="1"/>
          </p:nvPr>
        </p:nvSpPr>
        <p:spPr>
          <a:xfrm>
            <a:off x="2297664" y="1905000"/>
            <a:ext cx="8915400" cy="3777622"/>
          </a:xfrm>
        </p:spPr>
        <p:txBody>
          <a:bodyPr/>
          <a:lstStyle/>
          <a:p>
            <a:r>
              <a:rPr lang="en-US" sz="2400" b="1" dirty="0">
                <a:solidFill>
                  <a:schemeClr val="tx1"/>
                </a:solidFill>
              </a:rPr>
              <a:t>“The issues that you have been discussing with respect to the RCA </a:t>
            </a:r>
            <a:r>
              <a:rPr lang="en-US" sz="2400" b="1" dirty="0">
                <a:solidFill>
                  <a:srgbClr val="FF0000"/>
                </a:solidFill>
              </a:rPr>
              <a:t>are not impacting</a:t>
            </a:r>
            <a:r>
              <a:rPr lang="en-US" sz="2400" b="1" dirty="0">
                <a:solidFill>
                  <a:schemeClr val="tx1"/>
                </a:solidFill>
              </a:rPr>
              <a:t> Faith Reformed Church, why do we have to make a change?”</a:t>
            </a:r>
          </a:p>
          <a:p>
            <a:r>
              <a:rPr lang="en-US" sz="2400" b="1" dirty="0">
                <a:solidFill>
                  <a:schemeClr val="tx1"/>
                </a:solidFill>
              </a:rPr>
              <a:t>“It will </a:t>
            </a:r>
            <a:r>
              <a:rPr lang="en-US" sz="2400" b="1" dirty="0">
                <a:solidFill>
                  <a:srgbClr val="FF0000"/>
                </a:solidFill>
              </a:rPr>
              <a:t>never happen </a:t>
            </a:r>
            <a:r>
              <a:rPr lang="en-US" sz="2400" b="1" dirty="0">
                <a:solidFill>
                  <a:schemeClr val="tx1"/>
                </a:solidFill>
              </a:rPr>
              <a:t>to us, we have a long tradition”</a:t>
            </a:r>
          </a:p>
          <a:p>
            <a:r>
              <a:rPr lang="en-US" sz="2400" b="1" dirty="0">
                <a:solidFill>
                  <a:schemeClr val="tx1"/>
                </a:solidFill>
              </a:rPr>
              <a:t>“I want to </a:t>
            </a:r>
            <a:r>
              <a:rPr lang="en-US" sz="2400" b="1" dirty="0">
                <a:solidFill>
                  <a:srgbClr val="FF0000"/>
                </a:solidFill>
              </a:rPr>
              <a:t>stay and fight</a:t>
            </a:r>
            <a:r>
              <a:rPr lang="en-US" sz="2400" b="1" dirty="0">
                <a:solidFill>
                  <a:schemeClr val="tx1"/>
                </a:solidFill>
              </a:rPr>
              <a:t>, why are we </a:t>
            </a:r>
            <a:r>
              <a:rPr lang="en-US" sz="2400" b="1" dirty="0">
                <a:solidFill>
                  <a:srgbClr val="FF0000"/>
                </a:solidFill>
              </a:rPr>
              <a:t>giving up</a:t>
            </a:r>
            <a:r>
              <a:rPr lang="en-US" sz="2400" b="1" dirty="0">
                <a:solidFill>
                  <a:schemeClr val="tx1"/>
                </a:solidFill>
              </a:rPr>
              <a:t>?</a:t>
            </a:r>
          </a:p>
          <a:p>
            <a:endParaRPr lang="en-US" sz="2400" b="1" dirty="0"/>
          </a:p>
          <a:p>
            <a:endParaRPr lang="en-US" b="1" dirty="0"/>
          </a:p>
          <a:p>
            <a:endParaRPr lang="en-US" b="1" dirty="0"/>
          </a:p>
        </p:txBody>
      </p:sp>
      <p:sp>
        <p:nvSpPr>
          <p:cNvPr id="4" name="Slide Number Placeholder 3">
            <a:extLst>
              <a:ext uri="{FF2B5EF4-FFF2-40B4-BE49-F238E27FC236}">
                <a16:creationId xmlns:a16="http://schemas.microsoft.com/office/drawing/2014/main" id="{83CC44E7-57B6-41C7-8BD2-48829249FEA5}"/>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5">
            <a:extLst>
              <a:ext uri="{FF2B5EF4-FFF2-40B4-BE49-F238E27FC236}">
                <a16:creationId xmlns:a16="http://schemas.microsoft.com/office/drawing/2014/main" id="{4C145018-FEE5-484F-A67C-98F1C4C7768E}"/>
              </a:ext>
            </a:extLst>
          </p:cNvPr>
          <p:cNvPicPr>
            <a:picLocks noChangeAspect="1"/>
          </p:cNvPicPr>
          <p:nvPr/>
        </p:nvPicPr>
        <p:blipFill>
          <a:blip r:embed="rId2"/>
          <a:stretch>
            <a:fillRect/>
          </a:stretch>
        </p:blipFill>
        <p:spPr>
          <a:xfrm>
            <a:off x="4130950" y="4783855"/>
            <a:ext cx="3926372" cy="1963186"/>
          </a:xfrm>
          <a:prstGeom prst="rect">
            <a:avLst/>
          </a:prstGeom>
        </p:spPr>
      </p:pic>
    </p:spTree>
    <p:extLst>
      <p:ext uri="{BB962C8B-B14F-4D97-AF65-F5344CB8AC3E}">
        <p14:creationId xmlns:p14="http://schemas.microsoft.com/office/powerpoint/2010/main" val="3529680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CCE-F213-450D-B8D9-ECBD40A0388E}"/>
              </a:ext>
            </a:extLst>
          </p:cNvPr>
          <p:cNvSpPr>
            <a:spLocks noGrp="1"/>
          </p:cNvSpPr>
          <p:nvPr>
            <p:ph type="title"/>
          </p:nvPr>
        </p:nvSpPr>
        <p:spPr>
          <a:xfrm>
            <a:off x="2592924" y="329898"/>
            <a:ext cx="6593279" cy="1280890"/>
          </a:xfrm>
        </p:spPr>
        <p:txBody>
          <a:bodyPr>
            <a:noAutofit/>
          </a:bodyPr>
          <a:lstStyle/>
          <a:p>
            <a:r>
              <a:rPr lang="en-US" sz="2800" b="1" dirty="0"/>
              <a:t>Matthew 7:25 - “The rain came down, the streams rose, and the winds blew and beat against that house; yet it did not fall, because it had its foundation on the rock.”</a:t>
            </a:r>
          </a:p>
        </p:txBody>
      </p:sp>
      <p:sp>
        <p:nvSpPr>
          <p:cNvPr id="14" name="Content Placeholder 13">
            <a:extLst>
              <a:ext uri="{FF2B5EF4-FFF2-40B4-BE49-F238E27FC236}">
                <a16:creationId xmlns:a16="http://schemas.microsoft.com/office/drawing/2014/main" id="{198C4474-87B0-4C56-836D-437A44A18D16}"/>
              </a:ext>
            </a:extLst>
          </p:cNvPr>
          <p:cNvSpPr>
            <a:spLocks noGrp="1"/>
          </p:cNvSpPr>
          <p:nvPr>
            <p:ph sz="quarter" idx="4"/>
          </p:nvPr>
        </p:nvSpPr>
        <p:spPr>
          <a:xfrm>
            <a:off x="6654018" y="2781885"/>
            <a:ext cx="3470643" cy="3690539"/>
          </a:xfrm>
          <a:ln>
            <a:solidFill>
              <a:schemeClr val="tx1"/>
            </a:solidFill>
          </a:ln>
        </p:spPr>
        <p:txBody>
          <a:bodyPr>
            <a:normAutofit/>
          </a:bodyPr>
          <a:lstStyle/>
          <a:p>
            <a:pPr marL="0" indent="0" algn="ctr">
              <a:buNone/>
            </a:pPr>
            <a:r>
              <a:rPr lang="en-US" sz="2400" b="1" dirty="0">
                <a:solidFill>
                  <a:schemeClr val="tx1"/>
                </a:solidFill>
              </a:rPr>
              <a:t>Without a strong foundation the house will crumble!</a:t>
            </a:r>
          </a:p>
          <a:p>
            <a:pPr marL="0" indent="0" algn="ctr">
              <a:buNone/>
            </a:pPr>
            <a:endParaRPr lang="en-US" sz="2400" b="1" dirty="0">
              <a:solidFill>
                <a:schemeClr val="tx1"/>
              </a:solidFill>
            </a:endParaRPr>
          </a:p>
          <a:p>
            <a:pPr marL="0" indent="0" algn="ctr">
              <a:buNone/>
            </a:pPr>
            <a:r>
              <a:rPr lang="en-US" sz="2400" b="1" dirty="0">
                <a:solidFill>
                  <a:schemeClr val="tx1"/>
                </a:solidFill>
              </a:rPr>
              <a:t>Maybe not next year or the year after, but what happens in 5 or 10 years</a:t>
            </a:r>
          </a:p>
        </p:txBody>
      </p:sp>
      <p:sp>
        <p:nvSpPr>
          <p:cNvPr id="4" name="Slide Number Placeholder 3">
            <a:extLst>
              <a:ext uri="{FF2B5EF4-FFF2-40B4-BE49-F238E27FC236}">
                <a16:creationId xmlns:a16="http://schemas.microsoft.com/office/drawing/2014/main" id="{DAE7A67D-A6C3-4A1A-88CF-4981970BFAF3}"/>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a:extLst>
              <a:ext uri="{FF2B5EF4-FFF2-40B4-BE49-F238E27FC236}">
                <a16:creationId xmlns:a16="http://schemas.microsoft.com/office/drawing/2014/main" id="{2C193BBF-BD5B-4176-A71C-5941EB640704}"/>
              </a:ext>
            </a:extLst>
          </p:cNvPr>
          <p:cNvPicPr>
            <a:picLocks noChangeAspect="1"/>
          </p:cNvPicPr>
          <p:nvPr/>
        </p:nvPicPr>
        <p:blipFill>
          <a:blip r:embed="rId2"/>
          <a:stretch>
            <a:fillRect/>
          </a:stretch>
        </p:blipFill>
        <p:spPr>
          <a:xfrm>
            <a:off x="2592924" y="2781886"/>
            <a:ext cx="3287371" cy="3690540"/>
          </a:xfrm>
          <a:prstGeom prst="rect">
            <a:avLst/>
          </a:prstGeom>
          <a:ln>
            <a:solidFill>
              <a:schemeClr val="tx1"/>
            </a:solidFill>
          </a:ln>
        </p:spPr>
      </p:pic>
      <p:pic>
        <p:nvPicPr>
          <p:cNvPr id="15" name="Picture 14">
            <a:extLst>
              <a:ext uri="{FF2B5EF4-FFF2-40B4-BE49-F238E27FC236}">
                <a16:creationId xmlns:a16="http://schemas.microsoft.com/office/drawing/2014/main" id="{1A1AA011-0AD4-44FA-A361-7984D47E5847}"/>
              </a:ext>
            </a:extLst>
          </p:cNvPr>
          <p:cNvPicPr>
            <a:picLocks noChangeAspect="1"/>
          </p:cNvPicPr>
          <p:nvPr/>
        </p:nvPicPr>
        <p:blipFill>
          <a:blip r:embed="rId3"/>
          <a:stretch>
            <a:fillRect/>
          </a:stretch>
        </p:blipFill>
        <p:spPr>
          <a:xfrm>
            <a:off x="9186203" y="168650"/>
            <a:ext cx="2859272" cy="1603387"/>
          </a:xfrm>
          <a:prstGeom prst="rect">
            <a:avLst/>
          </a:prstGeom>
        </p:spPr>
      </p:pic>
    </p:spTree>
    <p:extLst>
      <p:ext uri="{BB962C8B-B14F-4D97-AF65-F5344CB8AC3E}">
        <p14:creationId xmlns:p14="http://schemas.microsoft.com/office/powerpoint/2010/main" val="122064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E936-62D3-47C3-8FBF-471A3C87B233}"/>
              </a:ext>
            </a:extLst>
          </p:cNvPr>
          <p:cNvSpPr>
            <a:spLocks noGrp="1"/>
          </p:cNvSpPr>
          <p:nvPr>
            <p:ph type="title"/>
          </p:nvPr>
        </p:nvSpPr>
        <p:spPr/>
        <p:txBody>
          <a:bodyPr/>
          <a:lstStyle/>
          <a:p>
            <a:r>
              <a:rPr lang="en-US" b="1" dirty="0"/>
              <a:t>The Gospel Alliance – Who are they?</a:t>
            </a:r>
          </a:p>
        </p:txBody>
      </p:sp>
      <p:sp>
        <p:nvSpPr>
          <p:cNvPr id="3" name="Content Placeholder 2">
            <a:extLst>
              <a:ext uri="{FF2B5EF4-FFF2-40B4-BE49-F238E27FC236}">
                <a16:creationId xmlns:a16="http://schemas.microsoft.com/office/drawing/2014/main" id="{6789210D-0A8A-44BE-9C92-798CDEC416B6}"/>
              </a:ext>
            </a:extLst>
          </p:cNvPr>
          <p:cNvSpPr>
            <a:spLocks noGrp="1"/>
          </p:cNvSpPr>
          <p:nvPr>
            <p:ph idx="1"/>
          </p:nvPr>
        </p:nvSpPr>
        <p:spPr>
          <a:xfrm>
            <a:off x="2297504" y="1471227"/>
            <a:ext cx="9404166" cy="4701396"/>
          </a:xfrm>
        </p:spPr>
        <p:txBody>
          <a:bodyPr>
            <a:normAutofit lnSpcReduction="10000"/>
          </a:bodyPr>
          <a:lstStyle/>
          <a:p>
            <a:r>
              <a:rPr lang="en-US" sz="2000" b="1" dirty="0">
                <a:solidFill>
                  <a:schemeClr val="tx1"/>
                </a:solidFill>
              </a:rPr>
              <a:t>Formed in 2017 by three RCA pastors of large congregations</a:t>
            </a:r>
          </a:p>
          <a:p>
            <a:r>
              <a:rPr lang="en-US" sz="2000" b="1" dirty="0">
                <a:solidFill>
                  <a:schemeClr val="tx1"/>
                </a:solidFill>
              </a:rPr>
              <a:t>A movement of covenant partners who are engaging leaders and communities with the message of Jesus Christ to make more and stronger disciples</a:t>
            </a:r>
          </a:p>
          <a:p>
            <a:r>
              <a:rPr lang="en-US" sz="2000" b="1" dirty="0">
                <a:solidFill>
                  <a:schemeClr val="tx1"/>
                </a:solidFill>
              </a:rPr>
              <a:t>Publicly Stated Goals:</a:t>
            </a:r>
          </a:p>
          <a:p>
            <a:pPr lvl="1"/>
            <a:r>
              <a:rPr lang="en-US" sz="2000" b="1" dirty="0">
                <a:solidFill>
                  <a:schemeClr val="tx1"/>
                </a:solidFill>
              </a:rPr>
              <a:t>To plant enough new, evangelical churches to shift the balance of power in the RCA denomination</a:t>
            </a:r>
          </a:p>
          <a:p>
            <a:pPr lvl="1"/>
            <a:r>
              <a:rPr lang="en-US" sz="2000" b="1" dirty="0">
                <a:solidFill>
                  <a:schemeClr val="tx1"/>
                </a:solidFill>
              </a:rPr>
              <a:t>Influence the Western Theological Seminary to encourage changes in seminary leadership and faculty</a:t>
            </a:r>
          </a:p>
          <a:p>
            <a:r>
              <a:rPr lang="en-US" sz="2000" b="1" dirty="0">
                <a:solidFill>
                  <a:schemeClr val="tx1"/>
                </a:solidFill>
              </a:rPr>
              <a:t>Not Publicly Stated Goals:</a:t>
            </a:r>
          </a:p>
          <a:p>
            <a:pPr lvl="1"/>
            <a:r>
              <a:rPr lang="en-US" sz="1800" b="1" dirty="0">
                <a:solidFill>
                  <a:schemeClr val="tx1"/>
                </a:solidFill>
              </a:rPr>
              <a:t>To gather sufficient critical mass of membership to have influence on the denomination.  There are over 500 individuals and 100 churches who have already signed onto the Gospel Alliance to date.</a:t>
            </a:r>
          </a:p>
          <a:p>
            <a:pPr lvl="1"/>
            <a:endParaRPr lang="en-US" b="1" dirty="0"/>
          </a:p>
          <a:p>
            <a:endParaRPr lang="en-US" dirty="0"/>
          </a:p>
        </p:txBody>
      </p:sp>
      <p:sp>
        <p:nvSpPr>
          <p:cNvPr id="4" name="Slide Number Placeholder 3">
            <a:extLst>
              <a:ext uri="{FF2B5EF4-FFF2-40B4-BE49-F238E27FC236}">
                <a16:creationId xmlns:a16="http://schemas.microsoft.com/office/drawing/2014/main" id="{125B1510-6450-4984-8BC8-48E976EDD0AB}"/>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Picture 4">
            <a:extLst>
              <a:ext uri="{FF2B5EF4-FFF2-40B4-BE49-F238E27FC236}">
                <a16:creationId xmlns:a16="http://schemas.microsoft.com/office/drawing/2014/main" id="{4A52D83D-821B-402C-8B75-8AE8DC7D5793}"/>
              </a:ext>
            </a:extLst>
          </p:cNvPr>
          <p:cNvPicPr>
            <a:picLocks noChangeAspect="1"/>
          </p:cNvPicPr>
          <p:nvPr/>
        </p:nvPicPr>
        <p:blipFill>
          <a:blip r:embed="rId2"/>
          <a:stretch>
            <a:fillRect/>
          </a:stretch>
        </p:blipFill>
        <p:spPr>
          <a:xfrm>
            <a:off x="9990210" y="5809189"/>
            <a:ext cx="2145176" cy="990081"/>
          </a:xfrm>
          <a:prstGeom prst="rect">
            <a:avLst/>
          </a:prstGeom>
        </p:spPr>
      </p:pic>
    </p:spTree>
    <p:extLst>
      <p:ext uri="{BB962C8B-B14F-4D97-AF65-F5344CB8AC3E}">
        <p14:creationId xmlns:p14="http://schemas.microsoft.com/office/powerpoint/2010/main" val="950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Why Are We Here Today?</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92925" y="1661890"/>
            <a:ext cx="9377502" cy="4572000"/>
          </a:xfrm>
        </p:spPr>
        <p:txBody>
          <a:bodyPr>
            <a:normAutofit/>
          </a:bodyPr>
          <a:lstStyle/>
          <a:p>
            <a:r>
              <a:rPr lang="en-US" sz="2400" b="1" dirty="0">
                <a:solidFill>
                  <a:schemeClr val="tx1"/>
                </a:solidFill>
              </a:rPr>
              <a:t>A growing divergence in the RCA’s </a:t>
            </a:r>
            <a:r>
              <a:rPr lang="en-US" sz="2400" b="1" u="sng" dirty="0">
                <a:solidFill>
                  <a:srgbClr val="FF0000"/>
                </a:solidFill>
              </a:rPr>
              <a:t>interpretation</a:t>
            </a:r>
            <a:r>
              <a:rPr lang="en-US" sz="2400" b="1" dirty="0">
                <a:solidFill>
                  <a:schemeClr val="tx1"/>
                </a:solidFill>
              </a:rPr>
              <a:t> of scripture versus Faith Reformed Church’s</a:t>
            </a:r>
          </a:p>
          <a:p>
            <a:pPr lvl="1"/>
            <a:r>
              <a:rPr lang="en-US" sz="2200" b="1" dirty="0">
                <a:solidFill>
                  <a:schemeClr val="tx1"/>
                </a:solidFill>
              </a:rPr>
              <a:t>While FRC has remained consistent in its doctrinal perspectives since its organization in 1964, the RCA has not</a:t>
            </a:r>
          </a:p>
          <a:p>
            <a:r>
              <a:rPr lang="en-US" sz="2400" b="1" dirty="0">
                <a:solidFill>
                  <a:schemeClr val="tx1"/>
                </a:solidFill>
              </a:rPr>
              <a:t>Faith Reformed Church sponsored several overtures (</a:t>
            </a:r>
            <a:r>
              <a:rPr lang="en-US" sz="2400" b="1" dirty="0">
                <a:solidFill>
                  <a:srgbClr val="FF0000"/>
                </a:solidFill>
              </a:rPr>
              <a:t>proposals/motions</a:t>
            </a:r>
            <a:r>
              <a:rPr lang="en-US" sz="2400" b="1" dirty="0">
                <a:solidFill>
                  <a:schemeClr val="tx1"/>
                </a:solidFill>
              </a:rPr>
              <a:t>) to the General Synod in efforts to reform the RCA</a:t>
            </a:r>
          </a:p>
          <a:p>
            <a:r>
              <a:rPr lang="en-US" sz="2400" b="1" dirty="0">
                <a:solidFill>
                  <a:schemeClr val="tx1"/>
                </a:solidFill>
              </a:rPr>
              <a:t>The Consistory’s desire is to partner with like-minded churches and focus our resources and energy locally</a:t>
            </a:r>
          </a:p>
          <a:p>
            <a:r>
              <a:rPr lang="en-US" sz="2400" b="1" dirty="0">
                <a:solidFill>
                  <a:schemeClr val="tx1"/>
                </a:solidFill>
              </a:rPr>
              <a:t>The Consistory agreed to enter a Denomination Assessment Process, and the Great Consistory supported the decision</a:t>
            </a:r>
            <a:endParaRPr lang="en-US" sz="2400" dirty="0"/>
          </a:p>
          <a:p>
            <a:endParaRPr lang="en-US" sz="2400" dirty="0"/>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720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339A-E9B2-4B63-ACAB-1FD60050819F}"/>
              </a:ext>
            </a:extLst>
          </p:cNvPr>
          <p:cNvSpPr>
            <a:spLocks noGrp="1"/>
          </p:cNvSpPr>
          <p:nvPr>
            <p:ph type="title"/>
          </p:nvPr>
        </p:nvSpPr>
        <p:spPr/>
        <p:txBody>
          <a:bodyPr/>
          <a:lstStyle/>
          <a:p>
            <a:r>
              <a:rPr lang="en-US" b="1" dirty="0"/>
              <a:t>The Gospel Alliance - Concerns</a:t>
            </a:r>
          </a:p>
        </p:txBody>
      </p:sp>
      <p:sp>
        <p:nvSpPr>
          <p:cNvPr id="3" name="Content Placeholder 2">
            <a:extLst>
              <a:ext uri="{FF2B5EF4-FFF2-40B4-BE49-F238E27FC236}">
                <a16:creationId xmlns:a16="http://schemas.microsoft.com/office/drawing/2014/main" id="{F5601950-A509-40DA-AC25-1A2C1CCD9229}"/>
              </a:ext>
            </a:extLst>
          </p:cNvPr>
          <p:cNvSpPr>
            <a:spLocks noGrp="1"/>
          </p:cNvSpPr>
          <p:nvPr>
            <p:ph idx="1"/>
          </p:nvPr>
        </p:nvSpPr>
        <p:spPr>
          <a:xfrm>
            <a:off x="2429100" y="1425932"/>
            <a:ext cx="8915400" cy="4921857"/>
          </a:xfrm>
        </p:spPr>
        <p:txBody>
          <a:bodyPr>
            <a:noAutofit/>
          </a:bodyPr>
          <a:lstStyle/>
          <a:p>
            <a:r>
              <a:rPr lang="en-US" sz="2200" b="1" dirty="0">
                <a:solidFill>
                  <a:schemeClr val="tx1"/>
                </a:solidFill>
              </a:rPr>
              <a:t>A similar effort/group in </a:t>
            </a:r>
            <a:r>
              <a:rPr lang="en-US" sz="2200" b="1" dirty="0">
                <a:solidFill>
                  <a:srgbClr val="FF0000"/>
                </a:solidFill>
              </a:rPr>
              <a:t>2006</a:t>
            </a:r>
            <a:r>
              <a:rPr lang="en-US" sz="2200" b="1" dirty="0">
                <a:solidFill>
                  <a:schemeClr val="tx1"/>
                </a:solidFill>
              </a:rPr>
              <a:t> called the, </a:t>
            </a:r>
            <a:r>
              <a:rPr lang="en-US" sz="2200" b="1" i="1" u="sng" dirty="0">
                <a:solidFill>
                  <a:srgbClr val="FF0000"/>
                </a:solidFill>
              </a:rPr>
              <a:t>RCA Integrity</a:t>
            </a:r>
            <a:r>
              <a:rPr lang="en-US" sz="2200" b="1" dirty="0"/>
              <a:t>, </a:t>
            </a:r>
            <a:r>
              <a:rPr lang="en-US" sz="2200" b="1" dirty="0">
                <a:solidFill>
                  <a:schemeClr val="tx1"/>
                </a:solidFill>
              </a:rPr>
              <a:t>was formed with the same intentions, it did not change the ongoing drift within the RCA and </a:t>
            </a:r>
            <a:r>
              <a:rPr lang="en-US" sz="2200" b="1" u="sng" dirty="0">
                <a:solidFill>
                  <a:schemeClr val="tx1"/>
                </a:solidFill>
              </a:rPr>
              <a:t>disbanded</a:t>
            </a:r>
            <a:r>
              <a:rPr lang="en-US" sz="2200" b="1" dirty="0">
                <a:solidFill>
                  <a:schemeClr val="tx1"/>
                </a:solidFill>
              </a:rPr>
              <a:t> in 2012</a:t>
            </a:r>
          </a:p>
          <a:p>
            <a:r>
              <a:rPr lang="en-US" sz="2200" b="1" dirty="0">
                <a:solidFill>
                  <a:schemeClr val="tx1"/>
                </a:solidFill>
              </a:rPr>
              <a:t>There is a </a:t>
            </a:r>
            <a:r>
              <a:rPr lang="en-US" sz="2200" b="1" u="sng" dirty="0">
                <a:solidFill>
                  <a:schemeClr val="tx1"/>
                </a:solidFill>
              </a:rPr>
              <a:t>lack of short-term strategy</a:t>
            </a:r>
            <a:r>
              <a:rPr lang="en-US" sz="2200" b="1" dirty="0">
                <a:solidFill>
                  <a:schemeClr val="tx1"/>
                </a:solidFill>
              </a:rPr>
              <a:t> for strategically affecting the RCA.  Even if the balance of power can be tipped, it will be a </a:t>
            </a:r>
            <a:r>
              <a:rPr lang="en-US" sz="2200" b="1" u="sng" dirty="0">
                <a:solidFill>
                  <a:schemeClr val="tx1"/>
                </a:solidFill>
              </a:rPr>
              <a:t>political victory</a:t>
            </a:r>
            <a:r>
              <a:rPr lang="en-US" sz="2200" b="1" dirty="0">
                <a:solidFill>
                  <a:schemeClr val="tx1"/>
                </a:solidFill>
              </a:rPr>
              <a:t> and does not resolve the doctrinal divisions within</a:t>
            </a:r>
          </a:p>
          <a:p>
            <a:r>
              <a:rPr lang="en-US" sz="2200" b="1" dirty="0">
                <a:solidFill>
                  <a:schemeClr val="tx1"/>
                </a:solidFill>
              </a:rPr>
              <a:t>The Gospel Alliance is exploring the option of starting a new denomination if they are unable to influence the RCA.  </a:t>
            </a:r>
          </a:p>
          <a:p>
            <a:pPr lvl="1"/>
            <a:r>
              <a:rPr lang="en-US" sz="2200" b="1" dirty="0">
                <a:solidFill>
                  <a:schemeClr val="tx1"/>
                </a:solidFill>
              </a:rPr>
              <a:t>What would that look like? How long would it take? And, How would their doctrinal perspectives compare to FRC?</a:t>
            </a:r>
          </a:p>
          <a:p>
            <a:pPr lvl="2"/>
            <a:r>
              <a:rPr lang="en-US" sz="1800" b="1" dirty="0">
                <a:solidFill>
                  <a:schemeClr val="tx1"/>
                </a:solidFill>
              </a:rPr>
              <a:t> </a:t>
            </a:r>
            <a:r>
              <a:rPr lang="en-US" sz="2400" b="1" dirty="0">
                <a:solidFill>
                  <a:srgbClr val="FF0000"/>
                </a:solidFill>
              </a:rPr>
              <a:t>All unknowns at this time</a:t>
            </a:r>
            <a:endParaRPr lang="en-US" sz="2400" b="1" dirty="0">
              <a:solidFill>
                <a:schemeClr val="tx1"/>
              </a:solidFill>
            </a:endParaRPr>
          </a:p>
        </p:txBody>
      </p:sp>
      <p:sp>
        <p:nvSpPr>
          <p:cNvPr id="4" name="Slide Number Placeholder 3">
            <a:extLst>
              <a:ext uri="{FF2B5EF4-FFF2-40B4-BE49-F238E27FC236}">
                <a16:creationId xmlns:a16="http://schemas.microsoft.com/office/drawing/2014/main" id="{E7F760F3-ED43-4917-A492-82ABFB750509}"/>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116978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2529-3500-4F91-B963-49FB172594C1}"/>
              </a:ext>
            </a:extLst>
          </p:cNvPr>
          <p:cNvSpPr>
            <a:spLocks noGrp="1"/>
          </p:cNvSpPr>
          <p:nvPr>
            <p:ph type="title"/>
          </p:nvPr>
        </p:nvSpPr>
        <p:spPr/>
        <p:txBody>
          <a:bodyPr/>
          <a:lstStyle/>
          <a:p>
            <a:r>
              <a:rPr lang="en-US" b="1" dirty="0"/>
              <a:t>If we stay and fight questions?</a:t>
            </a:r>
          </a:p>
        </p:txBody>
      </p:sp>
      <p:sp>
        <p:nvSpPr>
          <p:cNvPr id="3" name="Content Placeholder 2">
            <a:extLst>
              <a:ext uri="{FF2B5EF4-FFF2-40B4-BE49-F238E27FC236}">
                <a16:creationId xmlns:a16="http://schemas.microsoft.com/office/drawing/2014/main" id="{56F3B283-BB2D-4560-A6F8-CA0C5FCEA0CB}"/>
              </a:ext>
            </a:extLst>
          </p:cNvPr>
          <p:cNvSpPr>
            <a:spLocks noGrp="1"/>
          </p:cNvSpPr>
          <p:nvPr>
            <p:ph idx="1"/>
          </p:nvPr>
        </p:nvSpPr>
        <p:spPr>
          <a:xfrm>
            <a:off x="2589212" y="1767840"/>
            <a:ext cx="8915400" cy="3777622"/>
          </a:xfrm>
        </p:spPr>
        <p:txBody>
          <a:bodyPr>
            <a:normAutofit/>
          </a:bodyPr>
          <a:lstStyle/>
          <a:p>
            <a:r>
              <a:rPr lang="en-US" sz="2400" b="1" dirty="0">
                <a:solidFill>
                  <a:schemeClr val="tx1"/>
                </a:solidFill>
              </a:rPr>
              <a:t>What would we be fighting for?</a:t>
            </a:r>
          </a:p>
          <a:p>
            <a:r>
              <a:rPr lang="en-US" sz="2400" b="1" dirty="0">
                <a:solidFill>
                  <a:schemeClr val="tx1"/>
                </a:solidFill>
              </a:rPr>
              <a:t>Who will lead the fight?</a:t>
            </a:r>
          </a:p>
          <a:p>
            <a:r>
              <a:rPr lang="en-US" sz="2400" b="1" dirty="0">
                <a:solidFill>
                  <a:schemeClr val="tx1"/>
                </a:solidFill>
              </a:rPr>
              <a:t>Who will do the fighting, both from Faith Reformed and from the denomination?</a:t>
            </a:r>
          </a:p>
          <a:p>
            <a:r>
              <a:rPr lang="en-US" sz="2400" b="1" dirty="0">
                <a:solidFill>
                  <a:schemeClr val="tx1"/>
                </a:solidFill>
              </a:rPr>
              <a:t>Why do we think things would be different this time?</a:t>
            </a:r>
          </a:p>
          <a:p>
            <a:r>
              <a:rPr lang="en-US" sz="2400" b="1" dirty="0">
                <a:solidFill>
                  <a:schemeClr val="tx1"/>
                </a:solidFill>
              </a:rPr>
              <a:t>What will it take to win?</a:t>
            </a:r>
          </a:p>
          <a:p>
            <a:r>
              <a:rPr lang="en-US" sz="2400" b="1" dirty="0">
                <a:solidFill>
                  <a:schemeClr val="tx1"/>
                </a:solidFill>
              </a:rPr>
              <a:t>What will winning look like?</a:t>
            </a:r>
          </a:p>
        </p:txBody>
      </p:sp>
      <p:sp>
        <p:nvSpPr>
          <p:cNvPr id="4" name="Slide Number Placeholder 3">
            <a:extLst>
              <a:ext uri="{FF2B5EF4-FFF2-40B4-BE49-F238E27FC236}">
                <a16:creationId xmlns:a16="http://schemas.microsoft.com/office/drawing/2014/main" id="{6FD80D46-F34D-4A35-AB27-B7A734EBD714}"/>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TextBox 4">
            <a:extLst>
              <a:ext uri="{FF2B5EF4-FFF2-40B4-BE49-F238E27FC236}">
                <a16:creationId xmlns:a16="http://schemas.microsoft.com/office/drawing/2014/main" id="{F549FE36-DE83-488B-8143-583843F1B989}"/>
              </a:ext>
            </a:extLst>
          </p:cNvPr>
          <p:cNvSpPr txBox="1"/>
          <p:nvPr/>
        </p:nvSpPr>
        <p:spPr>
          <a:xfrm>
            <a:off x="2589212" y="6233890"/>
            <a:ext cx="8580536" cy="430887"/>
          </a:xfrm>
          <a:prstGeom prst="rect">
            <a:avLst/>
          </a:prstGeom>
          <a:noFill/>
          <a:ln>
            <a:solidFill>
              <a:schemeClr val="tx1"/>
            </a:solidFill>
          </a:ln>
        </p:spPr>
        <p:txBody>
          <a:bodyPr wrap="square" rtlCol="0">
            <a:spAutoFit/>
          </a:bodyPr>
          <a:lstStyle/>
          <a:p>
            <a:pPr algn="ctr"/>
            <a:r>
              <a:rPr lang="en-US" sz="2200" b="1" dirty="0">
                <a:solidFill>
                  <a:srgbClr val="FF0000"/>
                </a:solidFill>
              </a:rPr>
              <a:t>We believe that winning would look something like the PCA</a:t>
            </a:r>
          </a:p>
        </p:txBody>
      </p:sp>
      <p:pic>
        <p:nvPicPr>
          <p:cNvPr id="6" name="Picture 5">
            <a:extLst>
              <a:ext uri="{FF2B5EF4-FFF2-40B4-BE49-F238E27FC236}">
                <a16:creationId xmlns:a16="http://schemas.microsoft.com/office/drawing/2014/main" id="{55123117-482B-44C2-8C32-BC745E191622}"/>
              </a:ext>
            </a:extLst>
          </p:cNvPr>
          <p:cNvPicPr>
            <a:picLocks noChangeAspect="1"/>
          </p:cNvPicPr>
          <p:nvPr/>
        </p:nvPicPr>
        <p:blipFill>
          <a:blip r:embed="rId2"/>
          <a:stretch>
            <a:fillRect/>
          </a:stretch>
        </p:blipFill>
        <p:spPr>
          <a:xfrm>
            <a:off x="4614262" y="5052447"/>
            <a:ext cx="1481738" cy="986029"/>
          </a:xfrm>
          <a:prstGeom prst="rect">
            <a:avLst/>
          </a:prstGeom>
        </p:spPr>
      </p:pic>
    </p:spTree>
    <p:extLst>
      <p:ext uri="{BB962C8B-B14F-4D97-AF65-F5344CB8AC3E}">
        <p14:creationId xmlns:p14="http://schemas.microsoft.com/office/powerpoint/2010/main" val="1964114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2C25FC-EA8F-449E-8CC6-FA15744EC2DF}"/>
              </a:ext>
            </a:extLst>
          </p:cNvPr>
          <p:cNvSpPr>
            <a:spLocks noGrp="1"/>
          </p:cNvSpPr>
          <p:nvPr>
            <p:ph type="title"/>
          </p:nvPr>
        </p:nvSpPr>
        <p:spPr/>
        <p:txBody>
          <a:bodyPr/>
          <a:lstStyle/>
          <a:p>
            <a:r>
              <a:rPr lang="en-US" b="1" dirty="0"/>
              <a:t>Fighting Not Our Best Option</a:t>
            </a:r>
          </a:p>
        </p:txBody>
      </p:sp>
      <p:sp>
        <p:nvSpPr>
          <p:cNvPr id="9" name="Content Placeholder 8">
            <a:extLst>
              <a:ext uri="{FF2B5EF4-FFF2-40B4-BE49-F238E27FC236}">
                <a16:creationId xmlns:a16="http://schemas.microsoft.com/office/drawing/2014/main" id="{33CB09F4-0770-4547-87C5-2D25B50A97F6}"/>
              </a:ext>
            </a:extLst>
          </p:cNvPr>
          <p:cNvSpPr>
            <a:spLocks noGrp="1"/>
          </p:cNvSpPr>
          <p:nvPr>
            <p:ph idx="1"/>
          </p:nvPr>
        </p:nvSpPr>
        <p:spPr>
          <a:xfrm>
            <a:off x="2589212" y="2133600"/>
            <a:ext cx="8915400" cy="4100290"/>
          </a:xfrm>
        </p:spPr>
        <p:txBody>
          <a:bodyPr>
            <a:noAutofit/>
          </a:bodyPr>
          <a:lstStyle/>
          <a:p>
            <a:r>
              <a:rPr lang="en-US" sz="2400" b="1" dirty="0">
                <a:solidFill>
                  <a:schemeClr val="tx1"/>
                </a:solidFill>
              </a:rPr>
              <a:t>We </a:t>
            </a:r>
            <a:r>
              <a:rPr lang="en-US" sz="2400" b="1" u="sng" dirty="0">
                <a:solidFill>
                  <a:schemeClr val="tx1"/>
                </a:solidFill>
              </a:rPr>
              <a:t>prefer</a:t>
            </a:r>
            <a:r>
              <a:rPr lang="en-US" sz="2400" b="1" dirty="0">
                <a:solidFill>
                  <a:schemeClr val="tx1"/>
                </a:solidFill>
              </a:rPr>
              <a:t> to invest our energy in advancing the Gospel and spreading God’s word</a:t>
            </a:r>
          </a:p>
          <a:p>
            <a:r>
              <a:rPr lang="en-US" sz="2400" b="1" dirty="0">
                <a:solidFill>
                  <a:schemeClr val="tx1"/>
                </a:solidFill>
              </a:rPr>
              <a:t>We are not convinced that fighting (trying to influence the RCA) will reap any benefits – too much to overcome</a:t>
            </a:r>
          </a:p>
          <a:p>
            <a:r>
              <a:rPr lang="en-US" sz="2400" b="1" dirty="0">
                <a:solidFill>
                  <a:schemeClr val="tx1"/>
                </a:solidFill>
              </a:rPr>
              <a:t>The fight to restore the RCA to its historic, doctrinal roots will be costly and time consuming.  It will require total commitment from those who are willing to engage in the battle.</a:t>
            </a:r>
          </a:p>
          <a:p>
            <a:r>
              <a:rPr lang="en-US" sz="2400" b="1" dirty="0">
                <a:solidFill>
                  <a:schemeClr val="tx1"/>
                </a:solidFill>
              </a:rPr>
              <a:t>Those who enter half-heartedly will be likely to flee or surrender before victory could be won.</a:t>
            </a:r>
          </a:p>
        </p:txBody>
      </p:sp>
      <p:sp>
        <p:nvSpPr>
          <p:cNvPr id="7" name="Slide Number Placeholder 6">
            <a:extLst>
              <a:ext uri="{FF2B5EF4-FFF2-40B4-BE49-F238E27FC236}">
                <a16:creationId xmlns:a16="http://schemas.microsoft.com/office/drawing/2014/main" id="{7200DC25-DF84-43D3-8018-5B19763A55F5}"/>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3" name="Picture 2">
            <a:extLst>
              <a:ext uri="{FF2B5EF4-FFF2-40B4-BE49-F238E27FC236}">
                <a16:creationId xmlns:a16="http://schemas.microsoft.com/office/drawing/2014/main" id="{99721259-C35D-48D3-9ABD-214F6468C002}"/>
              </a:ext>
            </a:extLst>
          </p:cNvPr>
          <p:cNvPicPr>
            <a:picLocks noChangeAspect="1"/>
          </p:cNvPicPr>
          <p:nvPr/>
        </p:nvPicPr>
        <p:blipFill>
          <a:blip r:embed="rId2"/>
          <a:stretch>
            <a:fillRect/>
          </a:stretch>
        </p:blipFill>
        <p:spPr>
          <a:xfrm>
            <a:off x="9054341" y="198819"/>
            <a:ext cx="2962275" cy="1543050"/>
          </a:xfrm>
          <a:prstGeom prst="rect">
            <a:avLst/>
          </a:prstGeom>
        </p:spPr>
      </p:pic>
    </p:spTree>
    <p:extLst>
      <p:ext uri="{BB962C8B-B14F-4D97-AF65-F5344CB8AC3E}">
        <p14:creationId xmlns:p14="http://schemas.microsoft.com/office/powerpoint/2010/main" val="1016051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D2E9E8-F92C-4E53-91DC-12D8DF8BE078}"/>
              </a:ext>
            </a:extLst>
          </p:cNvPr>
          <p:cNvSpPr>
            <a:spLocks noGrp="1"/>
          </p:cNvSpPr>
          <p:nvPr>
            <p:ph type="title"/>
          </p:nvPr>
        </p:nvSpPr>
        <p:spPr/>
        <p:txBody>
          <a:bodyPr/>
          <a:lstStyle/>
          <a:p>
            <a:r>
              <a:rPr lang="en-US" b="1" dirty="0">
                <a:solidFill>
                  <a:schemeClr val="tx1"/>
                </a:solidFill>
              </a:rPr>
              <a:t>Overview of the PCA</a:t>
            </a:r>
          </a:p>
        </p:txBody>
      </p:sp>
      <p:sp>
        <p:nvSpPr>
          <p:cNvPr id="4" name="Slide Number Placeholder 3">
            <a:extLst>
              <a:ext uri="{FF2B5EF4-FFF2-40B4-BE49-F238E27FC236}">
                <a16:creationId xmlns:a16="http://schemas.microsoft.com/office/drawing/2014/main" id="{D3B1786A-706D-4737-B128-3D61F9F54333}"/>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468516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C58ACA-D034-40F0-A973-64343DB36D3F}"/>
              </a:ext>
            </a:extLst>
          </p:cNvPr>
          <p:cNvSpPr>
            <a:spLocks noGrp="1"/>
          </p:cNvSpPr>
          <p:nvPr>
            <p:ph type="title"/>
          </p:nvPr>
        </p:nvSpPr>
        <p:spPr>
          <a:xfrm>
            <a:off x="2043866" y="240426"/>
            <a:ext cx="8911687" cy="767368"/>
          </a:xfrm>
        </p:spPr>
        <p:txBody>
          <a:bodyPr/>
          <a:lstStyle/>
          <a:p>
            <a:r>
              <a:rPr lang="en-US" b="1" dirty="0"/>
              <a:t>Presbyterian Timeline</a:t>
            </a:r>
          </a:p>
        </p:txBody>
      </p:sp>
      <p:sp>
        <p:nvSpPr>
          <p:cNvPr id="4" name="Slide Number Placeholder 3">
            <a:extLst>
              <a:ext uri="{FF2B5EF4-FFF2-40B4-BE49-F238E27FC236}">
                <a16:creationId xmlns:a16="http://schemas.microsoft.com/office/drawing/2014/main" id="{FA8FE1A9-5E14-4E31-A055-67ECC577F3BE}"/>
              </a:ext>
            </a:extLst>
          </p:cNvPr>
          <p:cNvSpPr>
            <a:spLocks noGrp="1"/>
          </p:cNvSpPr>
          <p:nvPr>
            <p:ph type="sldNum" sz="quarter" idx="12"/>
          </p:nvPr>
        </p:nvSpPr>
        <p:spPr/>
        <p:txBody>
          <a:bodyPr/>
          <a:lstStyle/>
          <a:p>
            <a:fld id="{D57F1E4F-1CFF-5643-939E-217C01CDF565}" type="slidenum">
              <a:rPr lang="en-US" smtClean="0"/>
              <a:pPr/>
              <a:t>44</a:t>
            </a:fld>
            <a:endParaRPr lang="en-US" dirty="0"/>
          </a:p>
        </p:txBody>
      </p:sp>
      <p:graphicFrame>
        <p:nvGraphicFramePr>
          <p:cNvPr id="6" name="Diagram 5">
            <a:extLst>
              <a:ext uri="{FF2B5EF4-FFF2-40B4-BE49-F238E27FC236}">
                <a16:creationId xmlns:a16="http://schemas.microsoft.com/office/drawing/2014/main" id="{A1A8E9B3-D99D-4A67-9BB7-4D3D910F803D}"/>
              </a:ext>
            </a:extLst>
          </p:cNvPr>
          <p:cNvGraphicFramePr/>
          <p:nvPr>
            <p:extLst>
              <p:ext uri="{D42A27DB-BD31-4B8C-83A1-F6EECF244321}">
                <p14:modId xmlns:p14="http://schemas.microsoft.com/office/powerpoint/2010/main" val="3828375211"/>
              </p:ext>
            </p:extLst>
          </p:nvPr>
        </p:nvGraphicFramePr>
        <p:xfrm>
          <a:off x="1898073" y="815223"/>
          <a:ext cx="97621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Beveled 6">
            <a:extLst>
              <a:ext uri="{FF2B5EF4-FFF2-40B4-BE49-F238E27FC236}">
                <a16:creationId xmlns:a16="http://schemas.microsoft.com/office/drawing/2014/main" id="{FF9F56B9-4119-44DA-9440-748D354D1501}"/>
              </a:ext>
            </a:extLst>
          </p:cNvPr>
          <p:cNvSpPr/>
          <p:nvPr/>
        </p:nvSpPr>
        <p:spPr>
          <a:xfrm>
            <a:off x="1898073" y="1326256"/>
            <a:ext cx="9606537" cy="1222380"/>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Mainline Denomination</a:t>
            </a:r>
          </a:p>
          <a:p>
            <a:pPr algn="ctr"/>
            <a:r>
              <a:rPr lang="en-US" sz="3200" b="1" dirty="0">
                <a:solidFill>
                  <a:schemeClr val="tx1"/>
                </a:solidFill>
              </a:rPr>
              <a:t>Presbyterian Church in the United States 1861</a:t>
            </a:r>
          </a:p>
        </p:txBody>
      </p:sp>
      <p:sp>
        <p:nvSpPr>
          <p:cNvPr id="8" name="TextBox 7">
            <a:extLst>
              <a:ext uri="{FF2B5EF4-FFF2-40B4-BE49-F238E27FC236}">
                <a16:creationId xmlns:a16="http://schemas.microsoft.com/office/drawing/2014/main" id="{D7266314-32EF-4D47-B52C-697C4A982CFB}"/>
              </a:ext>
            </a:extLst>
          </p:cNvPr>
          <p:cNvSpPr txBox="1"/>
          <p:nvPr/>
        </p:nvSpPr>
        <p:spPr>
          <a:xfrm>
            <a:off x="2581102" y="3059668"/>
            <a:ext cx="1550505" cy="369332"/>
          </a:xfrm>
          <a:prstGeom prst="rect">
            <a:avLst/>
          </a:prstGeom>
          <a:noFill/>
        </p:spPr>
        <p:txBody>
          <a:bodyPr wrap="square" rtlCol="0">
            <a:spAutoFit/>
          </a:bodyPr>
          <a:lstStyle/>
          <a:p>
            <a:pPr algn="ctr"/>
            <a:r>
              <a:rPr lang="en-US" b="1" dirty="0"/>
              <a:t>1</a:t>
            </a:r>
            <a:r>
              <a:rPr lang="en-US" b="1" baseline="30000" dirty="0"/>
              <a:t>st</a:t>
            </a:r>
            <a:r>
              <a:rPr lang="en-US" b="1" dirty="0"/>
              <a:t> Split</a:t>
            </a:r>
          </a:p>
        </p:txBody>
      </p:sp>
      <p:sp>
        <p:nvSpPr>
          <p:cNvPr id="9" name="TextBox 8">
            <a:extLst>
              <a:ext uri="{FF2B5EF4-FFF2-40B4-BE49-F238E27FC236}">
                <a16:creationId xmlns:a16="http://schemas.microsoft.com/office/drawing/2014/main" id="{DF44F74A-B4CB-48CD-8DDF-46CD2DC37039}"/>
              </a:ext>
            </a:extLst>
          </p:cNvPr>
          <p:cNvSpPr txBox="1"/>
          <p:nvPr/>
        </p:nvSpPr>
        <p:spPr>
          <a:xfrm>
            <a:off x="4678021" y="3083746"/>
            <a:ext cx="1550505" cy="369332"/>
          </a:xfrm>
          <a:prstGeom prst="rect">
            <a:avLst/>
          </a:prstGeom>
          <a:noFill/>
        </p:spPr>
        <p:txBody>
          <a:bodyPr wrap="square" rtlCol="0">
            <a:spAutoFit/>
          </a:bodyPr>
          <a:lstStyle/>
          <a:p>
            <a:pPr algn="ctr"/>
            <a:r>
              <a:rPr lang="en-US" b="1" dirty="0"/>
              <a:t>2</a:t>
            </a:r>
            <a:r>
              <a:rPr lang="en-US" b="1" baseline="30000" dirty="0"/>
              <a:t>nd</a:t>
            </a:r>
            <a:r>
              <a:rPr lang="en-US" b="1" dirty="0"/>
              <a:t> Split</a:t>
            </a:r>
          </a:p>
        </p:txBody>
      </p:sp>
      <p:sp>
        <p:nvSpPr>
          <p:cNvPr id="10" name="TextBox 9">
            <a:extLst>
              <a:ext uri="{FF2B5EF4-FFF2-40B4-BE49-F238E27FC236}">
                <a16:creationId xmlns:a16="http://schemas.microsoft.com/office/drawing/2014/main" id="{0E5918BC-CB66-4A5C-9C51-33BB59976FA2}"/>
              </a:ext>
            </a:extLst>
          </p:cNvPr>
          <p:cNvSpPr txBox="1"/>
          <p:nvPr/>
        </p:nvSpPr>
        <p:spPr>
          <a:xfrm>
            <a:off x="6848995" y="3083746"/>
            <a:ext cx="1550505" cy="369332"/>
          </a:xfrm>
          <a:prstGeom prst="rect">
            <a:avLst/>
          </a:prstGeom>
          <a:noFill/>
        </p:spPr>
        <p:txBody>
          <a:bodyPr wrap="square" rtlCol="0">
            <a:spAutoFit/>
          </a:bodyPr>
          <a:lstStyle/>
          <a:p>
            <a:pPr algn="ctr"/>
            <a:r>
              <a:rPr lang="en-US" b="1" dirty="0"/>
              <a:t>3</a:t>
            </a:r>
            <a:r>
              <a:rPr lang="en-US" b="1" baseline="30000" dirty="0"/>
              <a:t>rd</a:t>
            </a:r>
            <a:r>
              <a:rPr lang="en-US" b="1" dirty="0"/>
              <a:t> Split</a:t>
            </a:r>
          </a:p>
        </p:txBody>
      </p:sp>
      <p:sp>
        <p:nvSpPr>
          <p:cNvPr id="11" name="TextBox 10">
            <a:extLst>
              <a:ext uri="{FF2B5EF4-FFF2-40B4-BE49-F238E27FC236}">
                <a16:creationId xmlns:a16="http://schemas.microsoft.com/office/drawing/2014/main" id="{CB26CA24-447F-436D-9A81-1EEE8DDC32BC}"/>
              </a:ext>
            </a:extLst>
          </p:cNvPr>
          <p:cNvSpPr txBox="1"/>
          <p:nvPr/>
        </p:nvSpPr>
        <p:spPr>
          <a:xfrm>
            <a:off x="9209228" y="3059668"/>
            <a:ext cx="1550505" cy="369332"/>
          </a:xfrm>
          <a:prstGeom prst="rect">
            <a:avLst/>
          </a:prstGeom>
          <a:noFill/>
        </p:spPr>
        <p:txBody>
          <a:bodyPr wrap="square" rtlCol="0">
            <a:spAutoFit/>
          </a:bodyPr>
          <a:lstStyle/>
          <a:p>
            <a:pPr algn="ctr"/>
            <a:r>
              <a:rPr lang="en-US" b="1" dirty="0"/>
              <a:t>4</a:t>
            </a:r>
            <a:r>
              <a:rPr lang="en-US" b="1" baseline="30000" dirty="0"/>
              <a:t>th</a:t>
            </a:r>
            <a:r>
              <a:rPr lang="en-US" b="1" dirty="0"/>
              <a:t> Split</a:t>
            </a:r>
          </a:p>
        </p:txBody>
      </p:sp>
      <p:sp>
        <p:nvSpPr>
          <p:cNvPr id="12" name="TextBox 11">
            <a:extLst>
              <a:ext uri="{FF2B5EF4-FFF2-40B4-BE49-F238E27FC236}">
                <a16:creationId xmlns:a16="http://schemas.microsoft.com/office/drawing/2014/main" id="{3AFD8A1A-1924-4877-91FD-F50C5335E36F}"/>
              </a:ext>
            </a:extLst>
          </p:cNvPr>
          <p:cNvSpPr txBox="1"/>
          <p:nvPr/>
        </p:nvSpPr>
        <p:spPr>
          <a:xfrm>
            <a:off x="2392501" y="5692268"/>
            <a:ext cx="1927708" cy="954107"/>
          </a:xfrm>
          <a:prstGeom prst="rect">
            <a:avLst/>
          </a:prstGeom>
          <a:noFill/>
          <a:ln>
            <a:solidFill>
              <a:schemeClr val="tx1"/>
            </a:solidFill>
          </a:ln>
        </p:spPr>
        <p:txBody>
          <a:bodyPr wrap="square" rtlCol="0">
            <a:spAutoFit/>
          </a:bodyPr>
          <a:lstStyle/>
          <a:p>
            <a:pPr algn="ctr"/>
            <a:r>
              <a:rPr lang="en-US" sz="1400" b="1" dirty="0"/>
              <a:t>Calvary Orthodox Presbyterian Church, Cedar Grove</a:t>
            </a:r>
          </a:p>
        </p:txBody>
      </p:sp>
      <p:sp>
        <p:nvSpPr>
          <p:cNvPr id="13" name="TextBox 12">
            <a:extLst>
              <a:ext uri="{FF2B5EF4-FFF2-40B4-BE49-F238E27FC236}">
                <a16:creationId xmlns:a16="http://schemas.microsoft.com/office/drawing/2014/main" id="{23C33A79-E895-409E-A286-7AC3040EF574}"/>
              </a:ext>
            </a:extLst>
          </p:cNvPr>
          <p:cNvSpPr txBox="1"/>
          <p:nvPr/>
        </p:nvSpPr>
        <p:spPr>
          <a:xfrm>
            <a:off x="4572002" y="5692267"/>
            <a:ext cx="1927708" cy="954107"/>
          </a:xfrm>
          <a:prstGeom prst="rect">
            <a:avLst/>
          </a:prstGeom>
          <a:noFill/>
          <a:ln>
            <a:solidFill>
              <a:schemeClr val="tx1"/>
            </a:solidFill>
          </a:ln>
        </p:spPr>
        <p:txBody>
          <a:bodyPr wrap="square" rtlCol="0">
            <a:spAutoFit/>
          </a:bodyPr>
          <a:lstStyle/>
          <a:p>
            <a:pPr algn="ctr"/>
            <a:r>
              <a:rPr lang="en-US" sz="1400" b="1" dirty="0"/>
              <a:t>Presbyterian Church in America </a:t>
            </a:r>
            <a:r>
              <a:rPr lang="en-US" sz="1400" b="1" dirty="0">
                <a:solidFill>
                  <a:srgbClr val="FF0000"/>
                </a:solidFill>
              </a:rPr>
              <a:t>– the denomination we are considering</a:t>
            </a:r>
          </a:p>
        </p:txBody>
      </p:sp>
      <p:sp>
        <p:nvSpPr>
          <p:cNvPr id="14" name="TextBox 13">
            <a:extLst>
              <a:ext uri="{FF2B5EF4-FFF2-40B4-BE49-F238E27FC236}">
                <a16:creationId xmlns:a16="http://schemas.microsoft.com/office/drawing/2014/main" id="{64C53339-023B-4A0E-845E-28E063FEE1FB}"/>
              </a:ext>
            </a:extLst>
          </p:cNvPr>
          <p:cNvSpPr txBox="1"/>
          <p:nvPr/>
        </p:nvSpPr>
        <p:spPr>
          <a:xfrm>
            <a:off x="6751503" y="5692266"/>
            <a:ext cx="1927708" cy="954107"/>
          </a:xfrm>
          <a:prstGeom prst="rect">
            <a:avLst/>
          </a:prstGeom>
          <a:noFill/>
          <a:ln>
            <a:solidFill>
              <a:schemeClr val="tx1"/>
            </a:solidFill>
          </a:ln>
        </p:spPr>
        <p:txBody>
          <a:bodyPr wrap="square" rtlCol="0">
            <a:spAutoFit/>
          </a:bodyPr>
          <a:lstStyle/>
          <a:p>
            <a:pPr algn="ctr"/>
            <a:r>
              <a:rPr lang="en-US" sz="1400" b="1" dirty="0"/>
              <a:t>First Presbyterian Church</a:t>
            </a:r>
          </a:p>
          <a:p>
            <a:pPr algn="ctr"/>
            <a:r>
              <a:rPr lang="en-US" sz="1400" b="1" dirty="0"/>
              <a:t>Cedar Grove          </a:t>
            </a:r>
          </a:p>
          <a:p>
            <a:pPr algn="ctr"/>
            <a:r>
              <a:rPr lang="en-US" sz="1400" b="1" dirty="0"/>
              <a:t> </a:t>
            </a:r>
          </a:p>
        </p:txBody>
      </p:sp>
      <p:sp>
        <p:nvSpPr>
          <p:cNvPr id="24" name="TextBox 23">
            <a:extLst>
              <a:ext uri="{FF2B5EF4-FFF2-40B4-BE49-F238E27FC236}">
                <a16:creationId xmlns:a16="http://schemas.microsoft.com/office/drawing/2014/main" id="{B639E568-E737-471B-B223-0CE1B73827EF}"/>
              </a:ext>
            </a:extLst>
          </p:cNvPr>
          <p:cNvSpPr txBox="1"/>
          <p:nvPr/>
        </p:nvSpPr>
        <p:spPr>
          <a:xfrm>
            <a:off x="8904912" y="5692265"/>
            <a:ext cx="1927708" cy="954107"/>
          </a:xfrm>
          <a:prstGeom prst="rect">
            <a:avLst/>
          </a:prstGeom>
          <a:noFill/>
          <a:ln>
            <a:solidFill>
              <a:schemeClr val="tx1"/>
            </a:solidFill>
          </a:ln>
        </p:spPr>
        <p:txBody>
          <a:bodyPr wrap="square" rtlCol="0">
            <a:spAutoFit/>
          </a:bodyPr>
          <a:lstStyle/>
          <a:p>
            <a:pPr algn="ctr"/>
            <a:r>
              <a:rPr lang="en-US" sz="1400" b="1" dirty="0"/>
              <a:t>First Presbyterian Church</a:t>
            </a:r>
          </a:p>
          <a:p>
            <a:pPr algn="ctr"/>
            <a:r>
              <a:rPr lang="en-US" sz="1400" b="1" dirty="0"/>
              <a:t>Oostburg</a:t>
            </a:r>
          </a:p>
          <a:p>
            <a:pPr algn="ctr"/>
            <a:r>
              <a:rPr lang="en-US" sz="1400" b="1" dirty="0"/>
              <a:t> </a:t>
            </a:r>
          </a:p>
        </p:txBody>
      </p:sp>
      <p:sp>
        <p:nvSpPr>
          <p:cNvPr id="29" name="Arrow: Down 28">
            <a:extLst>
              <a:ext uri="{FF2B5EF4-FFF2-40B4-BE49-F238E27FC236}">
                <a16:creationId xmlns:a16="http://schemas.microsoft.com/office/drawing/2014/main" id="{C03761AA-D1D3-47D9-8067-6B988A4E1970}"/>
              </a:ext>
            </a:extLst>
          </p:cNvPr>
          <p:cNvSpPr/>
          <p:nvPr/>
        </p:nvSpPr>
        <p:spPr>
          <a:xfrm>
            <a:off x="3356355" y="4599127"/>
            <a:ext cx="341002" cy="10931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Down 29">
            <a:extLst>
              <a:ext uri="{FF2B5EF4-FFF2-40B4-BE49-F238E27FC236}">
                <a16:creationId xmlns:a16="http://schemas.microsoft.com/office/drawing/2014/main" id="{4F1A0760-32BF-4B4B-9492-C6ECBE278ED5}"/>
              </a:ext>
            </a:extLst>
          </p:cNvPr>
          <p:cNvSpPr/>
          <p:nvPr/>
        </p:nvSpPr>
        <p:spPr>
          <a:xfrm>
            <a:off x="5453274" y="4596747"/>
            <a:ext cx="341002" cy="10931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Down 30">
            <a:extLst>
              <a:ext uri="{FF2B5EF4-FFF2-40B4-BE49-F238E27FC236}">
                <a16:creationId xmlns:a16="http://schemas.microsoft.com/office/drawing/2014/main" id="{D132C245-5BC9-4EF0-A379-286C9AC8EF86}"/>
              </a:ext>
            </a:extLst>
          </p:cNvPr>
          <p:cNvSpPr/>
          <p:nvPr/>
        </p:nvSpPr>
        <p:spPr>
          <a:xfrm>
            <a:off x="7527205" y="4596747"/>
            <a:ext cx="341002" cy="10931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Down 31">
            <a:extLst>
              <a:ext uri="{FF2B5EF4-FFF2-40B4-BE49-F238E27FC236}">
                <a16:creationId xmlns:a16="http://schemas.microsoft.com/office/drawing/2014/main" id="{5DD7D8EE-F307-443A-96D0-DA440D36290A}"/>
              </a:ext>
            </a:extLst>
          </p:cNvPr>
          <p:cNvSpPr/>
          <p:nvPr/>
        </p:nvSpPr>
        <p:spPr>
          <a:xfrm>
            <a:off x="9643479" y="4596747"/>
            <a:ext cx="341002" cy="10931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Down 1">
            <a:extLst>
              <a:ext uri="{FF2B5EF4-FFF2-40B4-BE49-F238E27FC236}">
                <a16:creationId xmlns:a16="http://schemas.microsoft.com/office/drawing/2014/main" id="{4B3B06C5-84E6-42B7-A149-FC7B8A25D0B4}"/>
              </a:ext>
            </a:extLst>
          </p:cNvPr>
          <p:cNvSpPr/>
          <p:nvPr/>
        </p:nvSpPr>
        <p:spPr>
          <a:xfrm>
            <a:off x="7544856" y="2548636"/>
            <a:ext cx="341002" cy="5046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Down 19">
            <a:extLst>
              <a:ext uri="{FF2B5EF4-FFF2-40B4-BE49-F238E27FC236}">
                <a16:creationId xmlns:a16="http://schemas.microsoft.com/office/drawing/2014/main" id="{D653A8CE-6E9F-48DF-94BB-7249176F68DE}"/>
              </a:ext>
            </a:extLst>
          </p:cNvPr>
          <p:cNvSpPr/>
          <p:nvPr/>
        </p:nvSpPr>
        <p:spPr>
          <a:xfrm>
            <a:off x="5365355" y="2548636"/>
            <a:ext cx="341002" cy="5046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3EC4CED1-6406-4E52-B14B-0896978B7B4E}"/>
              </a:ext>
            </a:extLst>
          </p:cNvPr>
          <p:cNvSpPr/>
          <p:nvPr/>
        </p:nvSpPr>
        <p:spPr>
          <a:xfrm>
            <a:off x="3247112" y="2548636"/>
            <a:ext cx="341002" cy="5046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ABFB9E25-0B7A-47E7-8319-7BC0F3AD42E4}"/>
              </a:ext>
            </a:extLst>
          </p:cNvPr>
          <p:cNvSpPr/>
          <p:nvPr/>
        </p:nvSpPr>
        <p:spPr>
          <a:xfrm>
            <a:off x="9859241" y="2544137"/>
            <a:ext cx="341002" cy="5046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501966-AECB-4650-A2DA-9E2A7D3CDE50}"/>
              </a:ext>
            </a:extLst>
          </p:cNvPr>
          <p:cNvSpPr txBox="1"/>
          <p:nvPr/>
        </p:nvSpPr>
        <p:spPr>
          <a:xfrm>
            <a:off x="1311578" y="4821382"/>
            <a:ext cx="1777985" cy="307777"/>
          </a:xfrm>
          <a:prstGeom prst="rect">
            <a:avLst/>
          </a:prstGeom>
          <a:noFill/>
        </p:spPr>
        <p:txBody>
          <a:bodyPr wrap="square" rtlCol="0">
            <a:spAutoFit/>
          </a:bodyPr>
          <a:lstStyle/>
          <a:p>
            <a:r>
              <a:rPr lang="en-US" sz="1400" b="1" dirty="0"/>
              <a:t>Most Conservative</a:t>
            </a:r>
          </a:p>
        </p:txBody>
      </p:sp>
      <p:sp>
        <p:nvSpPr>
          <p:cNvPr id="25" name="TextBox 24">
            <a:extLst>
              <a:ext uri="{FF2B5EF4-FFF2-40B4-BE49-F238E27FC236}">
                <a16:creationId xmlns:a16="http://schemas.microsoft.com/office/drawing/2014/main" id="{2505196B-7490-4AC9-9DB9-55001B704762}"/>
              </a:ext>
            </a:extLst>
          </p:cNvPr>
          <p:cNvSpPr txBox="1"/>
          <p:nvPr/>
        </p:nvSpPr>
        <p:spPr>
          <a:xfrm>
            <a:off x="10382010" y="4821382"/>
            <a:ext cx="1722566" cy="307777"/>
          </a:xfrm>
          <a:prstGeom prst="rect">
            <a:avLst/>
          </a:prstGeom>
          <a:noFill/>
        </p:spPr>
        <p:txBody>
          <a:bodyPr wrap="square" rtlCol="0">
            <a:spAutoFit/>
          </a:bodyPr>
          <a:lstStyle/>
          <a:p>
            <a:r>
              <a:rPr lang="en-US" sz="1200" b="1" dirty="0"/>
              <a:t>       </a:t>
            </a:r>
            <a:r>
              <a:rPr lang="en-US" sz="1400" b="1" dirty="0"/>
              <a:t>Most Liberal</a:t>
            </a:r>
          </a:p>
        </p:txBody>
      </p:sp>
    </p:spTree>
    <p:extLst>
      <p:ext uri="{BB962C8B-B14F-4D97-AF65-F5344CB8AC3E}">
        <p14:creationId xmlns:p14="http://schemas.microsoft.com/office/powerpoint/2010/main" val="18535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34FF41-DA51-436D-82AA-7AB714957FEE}"/>
              </a:ext>
            </a:extLst>
          </p:cNvPr>
          <p:cNvSpPr>
            <a:spLocks noGrp="1"/>
          </p:cNvSpPr>
          <p:nvPr>
            <p:ph type="title"/>
          </p:nvPr>
        </p:nvSpPr>
        <p:spPr>
          <a:xfrm>
            <a:off x="2553168" y="718208"/>
            <a:ext cx="8911687" cy="1280890"/>
          </a:xfrm>
        </p:spPr>
        <p:txBody>
          <a:bodyPr/>
          <a:lstStyle/>
          <a:p>
            <a:r>
              <a:rPr lang="en-US" b="1" dirty="0"/>
              <a:t>Who is the PCA?</a:t>
            </a:r>
          </a:p>
        </p:txBody>
      </p:sp>
      <p:sp>
        <p:nvSpPr>
          <p:cNvPr id="7" name="Content Placeholder 6">
            <a:extLst>
              <a:ext uri="{FF2B5EF4-FFF2-40B4-BE49-F238E27FC236}">
                <a16:creationId xmlns:a16="http://schemas.microsoft.com/office/drawing/2014/main" id="{16921D6F-186D-43A2-9920-143E067DB11D}"/>
              </a:ext>
            </a:extLst>
          </p:cNvPr>
          <p:cNvSpPr>
            <a:spLocks noGrp="1"/>
          </p:cNvSpPr>
          <p:nvPr>
            <p:ph idx="1"/>
          </p:nvPr>
        </p:nvSpPr>
        <p:spPr>
          <a:xfrm>
            <a:off x="1986334" y="1655031"/>
            <a:ext cx="9046197" cy="5097811"/>
          </a:xfrm>
        </p:spPr>
        <p:txBody>
          <a:bodyPr>
            <a:normAutofit fontScale="92500" lnSpcReduction="10000"/>
          </a:bodyPr>
          <a:lstStyle/>
          <a:p>
            <a:r>
              <a:rPr lang="en-US" sz="2400" b="1" dirty="0">
                <a:solidFill>
                  <a:schemeClr val="tx1"/>
                </a:solidFill>
              </a:rPr>
              <a:t>Organized in 1973, it separated from the Presbyterian Church in the United States (Southern) in opposition to their theological liberalism</a:t>
            </a:r>
          </a:p>
          <a:p>
            <a:r>
              <a:rPr lang="en-US" sz="2400" b="1" dirty="0">
                <a:solidFill>
                  <a:schemeClr val="tx1"/>
                </a:solidFill>
              </a:rPr>
              <a:t>The PCA has a strong commitment to evangelism, missionary work at home and abroad, and to Christian education</a:t>
            </a:r>
          </a:p>
          <a:p>
            <a:r>
              <a:rPr lang="en-US" sz="2400" b="1" dirty="0">
                <a:solidFill>
                  <a:schemeClr val="tx1"/>
                </a:solidFill>
              </a:rPr>
              <a:t>From its beginning, the PCA has determined its purpose to be “faithful to the Scriptures, true to the reformed faith, and obedient to the Great Commission”</a:t>
            </a:r>
          </a:p>
          <a:p>
            <a:r>
              <a:rPr lang="en-US" sz="2400" b="1" dirty="0">
                <a:solidFill>
                  <a:schemeClr val="tx1"/>
                </a:solidFill>
              </a:rPr>
              <a:t>One of the fastest growing denominations in the US, with over 1,700 churches and missions, RCA currently at 875</a:t>
            </a:r>
          </a:p>
          <a:p>
            <a:r>
              <a:rPr lang="en-US" sz="2400" b="1" dirty="0">
                <a:solidFill>
                  <a:schemeClr val="tx1"/>
                </a:solidFill>
              </a:rPr>
              <a:t>Its Mission to the World has 519 career missionaries in almost 60 nations, 169 two-year missionaries, and over 6,500 short term missionaries</a:t>
            </a:r>
          </a:p>
          <a:p>
            <a:r>
              <a:rPr lang="en-US" sz="2400" b="1" dirty="0">
                <a:solidFill>
                  <a:schemeClr val="tx1"/>
                </a:solidFill>
              </a:rPr>
              <a:t>Its offices are located in Lawrenceville, GA</a:t>
            </a:r>
          </a:p>
          <a:p>
            <a:endParaRPr lang="en-US" b="1" dirty="0"/>
          </a:p>
        </p:txBody>
      </p:sp>
      <p:sp>
        <p:nvSpPr>
          <p:cNvPr id="5" name="Slide Number Placeholder 4">
            <a:extLst>
              <a:ext uri="{FF2B5EF4-FFF2-40B4-BE49-F238E27FC236}">
                <a16:creationId xmlns:a16="http://schemas.microsoft.com/office/drawing/2014/main" id="{A511567E-FC9F-453A-9030-71D9303A221A}"/>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3" name="Picture 2">
            <a:extLst>
              <a:ext uri="{FF2B5EF4-FFF2-40B4-BE49-F238E27FC236}">
                <a16:creationId xmlns:a16="http://schemas.microsoft.com/office/drawing/2014/main" id="{42EAA3B7-1E2D-4331-B804-F92792111330}"/>
              </a:ext>
            </a:extLst>
          </p:cNvPr>
          <p:cNvPicPr>
            <a:picLocks noChangeAspect="1"/>
          </p:cNvPicPr>
          <p:nvPr/>
        </p:nvPicPr>
        <p:blipFill>
          <a:blip r:embed="rId2"/>
          <a:stretch>
            <a:fillRect/>
          </a:stretch>
        </p:blipFill>
        <p:spPr>
          <a:xfrm>
            <a:off x="10840194" y="105157"/>
            <a:ext cx="1063778" cy="1549875"/>
          </a:xfrm>
          <a:prstGeom prst="rect">
            <a:avLst/>
          </a:prstGeom>
        </p:spPr>
      </p:pic>
    </p:spTree>
    <p:extLst>
      <p:ext uri="{BB962C8B-B14F-4D97-AF65-F5344CB8AC3E}">
        <p14:creationId xmlns:p14="http://schemas.microsoft.com/office/powerpoint/2010/main" val="135626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D5C7E-EF19-4C4B-A44B-FD35D71BAB1E}"/>
              </a:ext>
            </a:extLst>
          </p:cNvPr>
          <p:cNvSpPr>
            <a:spLocks noGrp="1"/>
          </p:cNvSpPr>
          <p:nvPr>
            <p:ph type="title"/>
          </p:nvPr>
        </p:nvSpPr>
        <p:spPr/>
        <p:txBody>
          <a:bodyPr/>
          <a:lstStyle/>
          <a:p>
            <a:r>
              <a:rPr lang="en-US" b="1" dirty="0"/>
              <a:t>Wisconsin PCA Churches</a:t>
            </a:r>
          </a:p>
        </p:txBody>
      </p:sp>
      <p:sp>
        <p:nvSpPr>
          <p:cNvPr id="3" name="Slide Number Placeholder 2">
            <a:extLst>
              <a:ext uri="{FF2B5EF4-FFF2-40B4-BE49-F238E27FC236}">
                <a16:creationId xmlns:a16="http://schemas.microsoft.com/office/drawing/2014/main" id="{4F2ACC28-F525-4803-879C-64346B6B545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18" name="Picture 17">
            <a:extLst>
              <a:ext uri="{FF2B5EF4-FFF2-40B4-BE49-F238E27FC236}">
                <a16:creationId xmlns:a16="http://schemas.microsoft.com/office/drawing/2014/main" id="{F054537A-9E75-4A62-B204-F87BC7F0D41F}"/>
              </a:ext>
            </a:extLst>
          </p:cNvPr>
          <p:cNvPicPr>
            <a:picLocks noChangeAspect="1"/>
          </p:cNvPicPr>
          <p:nvPr/>
        </p:nvPicPr>
        <p:blipFill>
          <a:blip r:embed="rId2"/>
          <a:stretch>
            <a:fillRect/>
          </a:stretch>
        </p:blipFill>
        <p:spPr>
          <a:xfrm>
            <a:off x="2053375" y="1364566"/>
            <a:ext cx="4333875" cy="5114925"/>
          </a:xfrm>
          <a:prstGeom prst="rect">
            <a:avLst/>
          </a:prstGeom>
          <a:ln>
            <a:solidFill>
              <a:schemeClr val="tx1"/>
            </a:solidFill>
          </a:ln>
          <a:effectLst/>
        </p:spPr>
      </p:pic>
      <p:sp>
        <p:nvSpPr>
          <p:cNvPr id="19" name="Arrow: Right 18">
            <a:extLst>
              <a:ext uri="{FF2B5EF4-FFF2-40B4-BE49-F238E27FC236}">
                <a16:creationId xmlns:a16="http://schemas.microsoft.com/office/drawing/2014/main" id="{60B7DF3C-7248-4144-8C74-C8A10AD2D31B}"/>
              </a:ext>
            </a:extLst>
          </p:cNvPr>
          <p:cNvSpPr/>
          <p:nvPr/>
        </p:nvSpPr>
        <p:spPr>
          <a:xfrm>
            <a:off x="3868618" y="2883876"/>
            <a:ext cx="393895" cy="239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98CBF653-3D75-4D28-BD31-F49011559266}"/>
              </a:ext>
            </a:extLst>
          </p:cNvPr>
          <p:cNvSpPr/>
          <p:nvPr/>
        </p:nvSpPr>
        <p:spPr>
          <a:xfrm>
            <a:off x="2459512" y="4485238"/>
            <a:ext cx="393895" cy="239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584EE6AB-5752-487C-BE5D-9AA066BD0D05}"/>
              </a:ext>
            </a:extLst>
          </p:cNvPr>
          <p:cNvSpPr/>
          <p:nvPr/>
        </p:nvSpPr>
        <p:spPr>
          <a:xfrm>
            <a:off x="4865079" y="4022664"/>
            <a:ext cx="393895" cy="239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7BA07E60-5CB1-4B0B-97D1-4BA41EC9EA37}"/>
              </a:ext>
            </a:extLst>
          </p:cNvPr>
          <p:cNvSpPr/>
          <p:nvPr/>
        </p:nvSpPr>
        <p:spPr>
          <a:xfrm>
            <a:off x="5151122" y="5596595"/>
            <a:ext cx="393895" cy="239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A4F77989-FB91-40C1-A1DF-A7E426C91835}"/>
              </a:ext>
            </a:extLst>
          </p:cNvPr>
          <p:cNvSpPr/>
          <p:nvPr/>
        </p:nvSpPr>
        <p:spPr>
          <a:xfrm>
            <a:off x="3953025" y="5473869"/>
            <a:ext cx="393895" cy="239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9F4A4D9-0F00-4892-94BC-CC261412C7D7}"/>
              </a:ext>
            </a:extLst>
          </p:cNvPr>
          <p:cNvSpPr txBox="1"/>
          <p:nvPr/>
        </p:nvSpPr>
        <p:spPr>
          <a:xfrm>
            <a:off x="7048768" y="1463042"/>
            <a:ext cx="4995394" cy="452431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
            </a:pPr>
            <a:r>
              <a:rPr lang="en-US" sz="2400" b="1" dirty="0"/>
              <a:t>16 in Total</a:t>
            </a:r>
          </a:p>
          <a:p>
            <a:pPr marL="742950" lvl="1" indent="-285750">
              <a:buFont typeface="Wingdings" panose="05000000000000000000" pitchFamily="2" charset="2"/>
              <a:buChar char="§"/>
            </a:pPr>
            <a:r>
              <a:rPr lang="en-US" sz="2400" b="1" dirty="0"/>
              <a:t>6 in Madison area</a:t>
            </a:r>
          </a:p>
          <a:p>
            <a:pPr marL="742950" lvl="1" indent="-285750">
              <a:buFont typeface="Wingdings" panose="05000000000000000000" pitchFamily="2" charset="2"/>
              <a:buChar char="§"/>
            </a:pPr>
            <a:r>
              <a:rPr lang="en-US" sz="2400" b="1" dirty="0"/>
              <a:t>4 in Milwaukee area</a:t>
            </a:r>
          </a:p>
          <a:p>
            <a:pPr marL="742950" lvl="1" indent="-285750">
              <a:buFont typeface="Wingdings" panose="05000000000000000000" pitchFamily="2" charset="2"/>
              <a:buChar char="§"/>
            </a:pPr>
            <a:r>
              <a:rPr lang="en-US" sz="2400" b="1" dirty="0"/>
              <a:t>2 in Fox Valley</a:t>
            </a:r>
          </a:p>
          <a:p>
            <a:pPr marL="742950" lvl="1" indent="-285750">
              <a:buFont typeface="Wingdings" panose="05000000000000000000" pitchFamily="2" charset="2"/>
              <a:buChar char="§"/>
            </a:pPr>
            <a:r>
              <a:rPr lang="en-US" sz="2400" b="1" dirty="0"/>
              <a:t>2 in Green Bay area</a:t>
            </a:r>
          </a:p>
          <a:p>
            <a:pPr marL="742950" lvl="1" indent="-285750">
              <a:buFont typeface="Wingdings" panose="05000000000000000000" pitchFamily="2" charset="2"/>
              <a:buChar char="§"/>
            </a:pPr>
            <a:r>
              <a:rPr lang="en-US" sz="2400" b="1" dirty="0"/>
              <a:t>1 Merrill</a:t>
            </a:r>
          </a:p>
          <a:p>
            <a:pPr marL="742950" lvl="1" indent="-285750">
              <a:buFont typeface="Wingdings" panose="05000000000000000000" pitchFamily="2" charset="2"/>
              <a:buChar char="§"/>
            </a:pPr>
            <a:r>
              <a:rPr lang="en-US" sz="2400" b="1" dirty="0"/>
              <a:t>1 La Crosse</a:t>
            </a:r>
          </a:p>
          <a:p>
            <a:pPr marL="742950" lvl="1" indent="-285750">
              <a:buFont typeface="Wingdings" panose="05000000000000000000" pitchFamily="2" charset="2"/>
              <a:buChar char="§"/>
            </a:pPr>
            <a:r>
              <a:rPr lang="en-US" sz="2400" b="1" dirty="0"/>
              <a:t>Oldest Merrill, 1936</a:t>
            </a:r>
          </a:p>
          <a:p>
            <a:pPr marL="742950" lvl="1" indent="-285750">
              <a:buFont typeface="Wingdings" panose="05000000000000000000" pitchFamily="2" charset="2"/>
              <a:buChar char="§"/>
            </a:pPr>
            <a:r>
              <a:rPr lang="en-US" sz="2400" b="1" dirty="0"/>
              <a:t>Closest - Oshkosh</a:t>
            </a:r>
          </a:p>
          <a:p>
            <a:pPr marL="742950" lvl="1"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u="sng" dirty="0">
                <a:solidFill>
                  <a:srgbClr val="FF0000"/>
                </a:solidFill>
              </a:rPr>
              <a:t>Goal</a:t>
            </a:r>
            <a:r>
              <a:rPr lang="en-US" sz="2400" b="1" dirty="0"/>
              <a:t> to establish 16 more in the next 10 years</a:t>
            </a:r>
            <a:endParaRPr lang="en-US" dirty="0"/>
          </a:p>
        </p:txBody>
      </p:sp>
    </p:spTree>
    <p:extLst>
      <p:ext uri="{BB962C8B-B14F-4D97-AF65-F5344CB8AC3E}">
        <p14:creationId xmlns:p14="http://schemas.microsoft.com/office/powerpoint/2010/main" val="2569803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76D7-1D8C-4BCF-9F9C-254F6D3914A8}"/>
              </a:ext>
            </a:extLst>
          </p:cNvPr>
          <p:cNvSpPr>
            <a:spLocks noGrp="1"/>
          </p:cNvSpPr>
          <p:nvPr>
            <p:ph type="title"/>
          </p:nvPr>
        </p:nvSpPr>
        <p:spPr/>
        <p:txBody>
          <a:bodyPr/>
          <a:lstStyle/>
          <a:p>
            <a:r>
              <a:rPr lang="en-US" b="1" dirty="0"/>
              <a:t>PCA Churches Across the U.S.</a:t>
            </a:r>
          </a:p>
        </p:txBody>
      </p:sp>
      <p:sp>
        <p:nvSpPr>
          <p:cNvPr id="4" name="Slide Number Placeholder 3">
            <a:extLst>
              <a:ext uri="{FF2B5EF4-FFF2-40B4-BE49-F238E27FC236}">
                <a16:creationId xmlns:a16="http://schemas.microsoft.com/office/drawing/2014/main" id="{62C7155B-B44C-4A87-A4BF-26D5628452C3}"/>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5" name="Picture 4">
            <a:extLst>
              <a:ext uri="{FF2B5EF4-FFF2-40B4-BE49-F238E27FC236}">
                <a16:creationId xmlns:a16="http://schemas.microsoft.com/office/drawing/2014/main" id="{D888BDE4-57A6-4635-B2F2-43A39303B754}"/>
              </a:ext>
            </a:extLst>
          </p:cNvPr>
          <p:cNvPicPr>
            <a:picLocks noChangeAspect="1"/>
          </p:cNvPicPr>
          <p:nvPr/>
        </p:nvPicPr>
        <p:blipFill>
          <a:blip r:embed="rId2"/>
          <a:stretch>
            <a:fillRect/>
          </a:stretch>
        </p:blipFill>
        <p:spPr>
          <a:xfrm>
            <a:off x="1487557" y="1224462"/>
            <a:ext cx="10210800" cy="5355460"/>
          </a:xfrm>
          <a:prstGeom prst="rect">
            <a:avLst/>
          </a:prstGeom>
        </p:spPr>
      </p:pic>
      <p:sp>
        <p:nvSpPr>
          <p:cNvPr id="6" name="TextBox 5">
            <a:extLst>
              <a:ext uri="{FF2B5EF4-FFF2-40B4-BE49-F238E27FC236}">
                <a16:creationId xmlns:a16="http://schemas.microsoft.com/office/drawing/2014/main" id="{FF520F68-BA58-4A0A-9A16-602ED3A1C411}"/>
              </a:ext>
            </a:extLst>
          </p:cNvPr>
          <p:cNvSpPr txBox="1"/>
          <p:nvPr/>
        </p:nvSpPr>
        <p:spPr>
          <a:xfrm>
            <a:off x="7593495" y="2360775"/>
            <a:ext cx="304800" cy="215444"/>
          </a:xfrm>
          <a:prstGeom prst="rect">
            <a:avLst/>
          </a:prstGeom>
          <a:solidFill>
            <a:schemeClr val="accent1">
              <a:lumMod val="40000"/>
              <a:lumOff val="60000"/>
            </a:schemeClr>
          </a:solidFill>
        </p:spPr>
        <p:txBody>
          <a:bodyPr wrap="square" rtlCol="0">
            <a:spAutoFit/>
          </a:bodyPr>
          <a:lstStyle/>
          <a:p>
            <a:r>
              <a:rPr lang="en-US" sz="800" b="1" dirty="0"/>
              <a:t>16</a:t>
            </a:r>
          </a:p>
        </p:txBody>
      </p:sp>
    </p:spTree>
    <p:extLst>
      <p:ext uri="{BB962C8B-B14F-4D97-AF65-F5344CB8AC3E}">
        <p14:creationId xmlns:p14="http://schemas.microsoft.com/office/powerpoint/2010/main" val="3786626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BA63-5F4A-4DA8-B126-46BF5D647460}"/>
              </a:ext>
            </a:extLst>
          </p:cNvPr>
          <p:cNvSpPr>
            <a:spLocks noGrp="1"/>
          </p:cNvSpPr>
          <p:nvPr>
            <p:ph type="title"/>
          </p:nvPr>
        </p:nvSpPr>
        <p:spPr/>
        <p:txBody>
          <a:bodyPr/>
          <a:lstStyle/>
          <a:p>
            <a:r>
              <a:rPr lang="en-US" b="1" dirty="0"/>
              <a:t>Why is the PCA the best fit?</a:t>
            </a:r>
          </a:p>
        </p:txBody>
      </p:sp>
      <p:sp>
        <p:nvSpPr>
          <p:cNvPr id="7" name="Content Placeholder 6">
            <a:extLst>
              <a:ext uri="{FF2B5EF4-FFF2-40B4-BE49-F238E27FC236}">
                <a16:creationId xmlns:a16="http://schemas.microsoft.com/office/drawing/2014/main" id="{EF770EA6-4764-4283-A85C-34FC382E2C10}"/>
              </a:ext>
            </a:extLst>
          </p:cNvPr>
          <p:cNvSpPr>
            <a:spLocks noGrp="1"/>
          </p:cNvSpPr>
          <p:nvPr>
            <p:ph idx="1"/>
          </p:nvPr>
        </p:nvSpPr>
        <p:spPr/>
        <p:txBody>
          <a:bodyPr>
            <a:noAutofit/>
          </a:bodyPr>
          <a:lstStyle/>
          <a:p>
            <a:r>
              <a:rPr lang="en-US" sz="2400" b="1" dirty="0">
                <a:solidFill>
                  <a:schemeClr val="tx1"/>
                </a:solidFill>
              </a:rPr>
              <a:t>It’s a Reformed Denomination</a:t>
            </a:r>
          </a:p>
          <a:p>
            <a:r>
              <a:rPr lang="en-US" sz="2400" b="1" dirty="0">
                <a:solidFill>
                  <a:schemeClr val="tx1"/>
                </a:solidFill>
              </a:rPr>
              <a:t>Same form of church government	</a:t>
            </a:r>
          </a:p>
          <a:p>
            <a:r>
              <a:rPr lang="en-US" sz="2400" b="1" dirty="0">
                <a:solidFill>
                  <a:schemeClr val="tx1"/>
                </a:solidFill>
              </a:rPr>
              <a:t>Denomination accountability and discipline procedures</a:t>
            </a:r>
          </a:p>
          <a:p>
            <a:r>
              <a:rPr lang="en-US" sz="2400" b="1" dirty="0">
                <a:solidFill>
                  <a:schemeClr val="tx1"/>
                </a:solidFill>
              </a:rPr>
              <a:t>Our values and commitments </a:t>
            </a:r>
            <a:r>
              <a:rPr lang="en-US" sz="2400" b="1" u="sng" dirty="0">
                <a:solidFill>
                  <a:schemeClr val="tx1"/>
                </a:solidFill>
              </a:rPr>
              <a:t>would not chan</a:t>
            </a:r>
            <a:r>
              <a:rPr lang="en-US" sz="2400" b="1" dirty="0">
                <a:solidFill>
                  <a:schemeClr val="tx1"/>
                </a:solidFill>
              </a:rPr>
              <a:t>ge</a:t>
            </a:r>
          </a:p>
          <a:p>
            <a:r>
              <a:rPr lang="en-US" sz="2400" b="1" dirty="0">
                <a:solidFill>
                  <a:schemeClr val="tx1"/>
                </a:solidFill>
              </a:rPr>
              <a:t>Our outward appearance and practices </a:t>
            </a:r>
            <a:r>
              <a:rPr lang="en-US" sz="2400" b="1" u="sng" dirty="0">
                <a:solidFill>
                  <a:schemeClr val="tx1"/>
                </a:solidFill>
              </a:rPr>
              <a:t>would not change</a:t>
            </a:r>
          </a:p>
          <a:p>
            <a:r>
              <a:rPr lang="en-US" sz="2400" b="1" dirty="0">
                <a:solidFill>
                  <a:schemeClr val="tx1"/>
                </a:solidFill>
              </a:rPr>
              <a:t>Our worship and ministries </a:t>
            </a:r>
            <a:r>
              <a:rPr lang="en-US" sz="2400" b="1" u="sng" dirty="0">
                <a:solidFill>
                  <a:schemeClr val="tx1"/>
                </a:solidFill>
              </a:rPr>
              <a:t>would not change</a:t>
            </a:r>
          </a:p>
          <a:p>
            <a:r>
              <a:rPr lang="en-US" sz="2400" b="1" dirty="0">
                <a:solidFill>
                  <a:schemeClr val="tx1"/>
                </a:solidFill>
              </a:rPr>
              <a:t>Our process of calling Pastors </a:t>
            </a:r>
            <a:r>
              <a:rPr lang="en-US" sz="2400" b="1" u="sng" dirty="0">
                <a:solidFill>
                  <a:schemeClr val="tx1"/>
                </a:solidFill>
              </a:rPr>
              <a:t>would not change</a:t>
            </a:r>
          </a:p>
        </p:txBody>
      </p:sp>
      <p:sp>
        <p:nvSpPr>
          <p:cNvPr id="4" name="Slide Number Placeholder 3">
            <a:extLst>
              <a:ext uri="{FF2B5EF4-FFF2-40B4-BE49-F238E27FC236}">
                <a16:creationId xmlns:a16="http://schemas.microsoft.com/office/drawing/2014/main" id="{737C40D1-E3D6-4015-BA4D-286A5296267D}"/>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Picture 5">
            <a:extLst>
              <a:ext uri="{FF2B5EF4-FFF2-40B4-BE49-F238E27FC236}">
                <a16:creationId xmlns:a16="http://schemas.microsoft.com/office/drawing/2014/main" id="{0AB8CA61-28C4-4017-8708-176A744C6654}"/>
              </a:ext>
            </a:extLst>
          </p:cNvPr>
          <p:cNvPicPr>
            <a:picLocks noChangeAspect="1"/>
          </p:cNvPicPr>
          <p:nvPr/>
        </p:nvPicPr>
        <p:blipFill>
          <a:blip r:embed="rId2"/>
          <a:stretch>
            <a:fillRect/>
          </a:stretch>
        </p:blipFill>
        <p:spPr>
          <a:xfrm>
            <a:off x="10515908" y="60951"/>
            <a:ext cx="988704" cy="1453662"/>
          </a:xfrm>
          <a:prstGeom prst="rect">
            <a:avLst/>
          </a:prstGeom>
        </p:spPr>
      </p:pic>
    </p:spTree>
    <p:extLst>
      <p:ext uri="{BB962C8B-B14F-4D97-AF65-F5344CB8AC3E}">
        <p14:creationId xmlns:p14="http://schemas.microsoft.com/office/powerpoint/2010/main" val="3464038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CE0F6E-E764-4137-B02F-F9B241C9A777}"/>
              </a:ext>
            </a:extLst>
          </p:cNvPr>
          <p:cNvSpPr>
            <a:spLocks noGrp="1"/>
          </p:cNvSpPr>
          <p:nvPr>
            <p:ph type="title"/>
          </p:nvPr>
        </p:nvSpPr>
        <p:spPr/>
        <p:txBody>
          <a:bodyPr/>
          <a:lstStyle/>
          <a:p>
            <a:r>
              <a:rPr lang="en-US" b="1" dirty="0">
                <a:solidFill>
                  <a:schemeClr val="tx1"/>
                </a:solidFill>
              </a:rPr>
              <a:t>What Would Change?</a:t>
            </a:r>
          </a:p>
        </p:txBody>
      </p:sp>
      <p:sp>
        <p:nvSpPr>
          <p:cNvPr id="4" name="Slide Number Placeholder 3">
            <a:extLst>
              <a:ext uri="{FF2B5EF4-FFF2-40B4-BE49-F238E27FC236}">
                <a16:creationId xmlns:a16="http://schemas.microsoft.com/office/drawing/2014/main" id="{2745EF8C-BE3D-4FAF-97DC-E4407F02DAF5}"/>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50857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Denomination Assessment Overview</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92925" y="1661890"/>
            <a:ext cx="9377502" cy="4572000"/>
          </a:xfrm>
        </p:spPr>
        <p:txBody>
          <a:bodyPr>
            <a:normAutofit/>
          </a:bodyPr>
          <a:lstStyle/>
          <a:p>
            <a:r>
              <a:rPr lang="en-US" sz="2400" b="1" dirty="0">
                <a:solidFill>
                  <a:schemeClr val="tx1"/>
                </a:solidFill>
              </a:rPr>
              <a:t>An Exploratory Team was formed to do research on behalf of the Consistory</a:t>
            </a:r>
          </a:p>
          <a:p>
            <a:pPr lvl="1"/>
            <a:r>
              <a:rPr lang="en-US" sz="2200" b="1" dirty="0">
                <a:solidFill>
                  <a:schemeClr val="tx1"/>
                </a:solidFill>
              </a:rPr>
              <a:t>Denominations Researched:  </a:t>
            </a:r>
          </a:p>
          <a:p>
            <a:pPr lvl="2"/>
            <a:r>
              <a:rPr lang="en-US" sz="2000" b="1" dirty="0">
                <a:solidFill>
                  <a:schemeClr val="tx1"/>
                </a:solidFill>
              </a:rPr>
              <a:t> The Reformed Church in America (</a:t>
            </a:r>
            <a:r>
              <a:rPr lang="en-US" sz="2000" b="1" dirty="0">
                <a:solidFill>
                  <a:srgbClr val="FF0000"/>
                </a:solidFill>
              </a:rPr>
              <a:t>RCA</a:t>
            </a:r>
            <a:r>
              <a:rPr lang="en-US" sz="2000" b="1" dirty="0">
                <a:solidFill>
                  <a:schemeClr val="tx1"/>
                </a:solidFill>
              </a:rPr>
              <a:t>)</a:t>
            </a:r>
          </a:p>
          <a:p>
            <a:pPr lvl="2"/>
            <a:r>
              <a:rPr lang="en-US" sz="2000" b="1" dirty="0">
                <a:solidFill>
                  <a:schemeClr val="tx1"/>
                </a:solidFill>
              </a:rPr>
              <a:t> The United Reformed Church in North America (</a:t>
            </a:r>
            <a:r>
              <a:rPr lang="en-US" sz="2000" b="1" dirty="0">
                <a:solidFill>
                  <a:srgbClr val="FF0000"/>
                </a:solidFill>
              </a:rPr>
              <a:t>URCNA</a:t>
            </a:r>
            <a:r>
              <a:rPr lang="en-US" sz="2000" b="1" dirty="0">
                <a:solidFill>
                  <a:schemeClr val="tx1"/>
                </a:solidFill>
              </a:rPr>
              <a:t>)</a:t>
            </a:r>
          </a:p>
          <a:p>
            <a:pPr lvl="2"/>
            <a:r>
              <a:rPr lang="en-US" sz="2000" b="1" dirty="0">
                <a:solidFill>
                  <a:schemeClr val="tx1"/>
                </a:solidFill>
              </a:rPr>
              <a:t> The Orthodox Presbyterian Church (</a:t>
            </a:r>
            <a:r>
              <a:rPr lang="en-US" sz="2000" b="1" dirty="0">
                <a:solidFill>
                  <a:srgbClr val="FF0000"/>
                </a:solidFill>
              </a:rPr>
              <a:t>OPC</a:t>
            </a:r>
            <a:r>
              <a:rPr lang="en-US" sz="2000" b="1" dirty="0">
                <a:solidFill>
                  <a:schemeClr val="tx1"/>
                </a:solidFill>
              </a:rPr>
              <a:t>)</a:t>
            </a:r>
          </a:p>
          <a:p>
            <a:pPr lvl="2"/>
            <a:r>
              <a:rPr lang="en-US" sz="2000" b="1" dirty="0">
                <a:solidFill>
                  <a:schemeClr val="tx1"/>
                </a:solidFill>
              </a:rPr>
              <a:t> The Presbyterian Church in America (</a:t>
            </a:r>
            <a:r>
              <a:rPr lang="en-US" sz="2000" b="1" dirty="0">
                <a:solidFill>
                  <a:srgbClr val="FF0000"/>
                </a:solidFill>
              </a:rPr>
              <a:t>PCA</a:t>
            </a:r>
            <a:r>
              <a:rPr lang="en-US" sz="2000" b="1" dirty="0">
                <a:solidFill>
                  <a:schemeClr val="tx1"/>
                </a:solidFill>
              </a:rPr>
              <a:t>)</a:t>
            </a:r>
          </a:p>
          <a:p>
            <a:pPr lvl="2"/>
            <a:r>
              <a:rPr lang="en-US" sz="2000" b="1" dirty="0">
                <a:solidFill>
                  <a:schemeClr val="tx1"/>
                </a:solidFill>
              </a:rPr>
              <a:t> The Evangelical Free Church in America (</a:t>
            </a:r>
            <a:r>
              <a:rPr lang="en-US" sz="2000" b="1" dirty="0">
                <a:solidFill>
                  <a:srgbClr val="FF0000"/>
                </a:solidFill>
              </a:rPr>
              <a:t>EFCA</a:t>
            </a:r>
            <a:r>
              <a:rPr lang="en-US" sz="2000" b="1" dirty="0">
                <a:solidFill>
                  <a:schemeClr val="tx1"/>
                </a:solidFill>
              </a:rPr>
              <a:t>)</a:t>
            </a:r>
            <a:endParaRPr lang="en-US" sz="2200" b="1" dirty="0">
              <a:solidFill>
                <a:schemeClr val="tx1"/>
              </a:solidFill>
            </a:endParaRPr>
          </a:p>
          <a:p>
            <a:r>
              <a:rPr lang="en-US" sz="2400" b="1" dirty="0">
                <a:solidFill>
                  <a:schemeClr val="tx1"/>
                </a:solidFill>
              </a:rPr>
              <a:t>In Dec 2017, the Consistory narrowed its consideration of potential alternative denominations to the PCA</a:t>
            </a:r>
            <a:endParaRPr lang="en-US" sz="2200" b="1" dirty="0">
              <a:solidFill>
                <a:schemeClr val="tx1"/>
              </a:solidFill>
            </a:endParaRPr>
          </a:p>
          <a:p>
            <a:pPr lvl="1"/>
            <a:endParaRPr lang="en-US" sz="2200" b="1" dirty="0">
              <a:solidFill>
                <a:schemeClr val="tx1"/>
              </a:solidFill>
            </a:endParaRP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885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9C93-5D89-4DB0-80E2-9197C8DA8AC2}"/>
              </a:ext>
            </a:extLst>
          </p:cNvPr>
          <p:cNvSpPr>
            <a:spLocks noGrp="1"/>
          </p:cNvSpPr>
          <p:nvPr>
            <p:ph type="title"/>
          </p:nvPr>
        </p:nvSpPr>
        <p:spPr/>
        <p:txBody>
          <a:bodyPr/>
          <a:lstStyle/>
          <a:p>
            <a:r>
              <a:rPr lang="en-US" b="1" dirty="0"/>
              <a:t>Beneath the surface what would change in the PCA for FRC?</a:t>
            </a:r>
          </a:p>
        </p:txBody>
      </p:sp>
      <p:sp>
        <p:nvSpPr>
          <p:cNvPr id="3" name="Content Placeholder 2">
            <a:extLst>
              <a:ext uri="{FF2B5EF4-FFF2-40B4-BE49-F238E27FC236}">
                <a16:creationId xmlns:a16="http://schemas.microsoft.com/office/drawing/2014/main" id="{6EC33975-FA69-4366-85AB-F2BEA0AA8687}"/>
              </a:ext>
            </a:extLst>
          </p:cNvPr>
          <p:cNvSpPr>
            <a:spLocks noGrp="1"/>
          </p:cNvSpPr>
          <p:nvPr>
            <p:ph idx="1"/>
          </p:nvPr>
        </p:nvSpPr>
        <p:spPr>
          <a:xfrm>
            <a:off x="2589212" y="2133599"/>
            <a:ext cx="8915400" cy="4478215"/>
          </a:xfrm>
        </p:spPr>
        <p:txBody>
          <a:bodyPr>
            <a:normAutofit/>
          </a:bodyPr>
          <a:lstStyle/>
          <a:p>
            <a:endParaRPr lang="en-US" sz="2400" b="1" dirty="0">
              <a:solidFill>
                <a:schemeClr val="tx1"/>
              </a:solidFill>
            </a:endParaRPr>
          </a:p>
          <a:p>
            <a:r>
              <a:rPr lang="en-US" sz="2400" b="1" dirty="0">
                <a:solidFill>
                  <a:schemeClr val="tx1"/>
                </a:solidFill>
              </a:rPr>
              <a:t>Denomination Governance</a:t>
            </a:r>
          </a:p>
          <a:p>
            <a:r>
              <a:rPr lang="en-US" sz="2400" b="1" dirty="0">
                <a:solidFill>
                  <a:schemeClr val="tx1"/>
                </a:solidFill>
              </a:rPr>
              <a:t>Church Governance</a:t>
            </a:r>
          </a:p>
          <a:p>
            <a:r>
              <a:rPr lang="en-US" sz="2400" b="1" dirty="0">
                <a:solidFill>
                  <a:schemeClr val="tx1"/>
                </a:solidFill>
              </a:rPr>
              <a:t>Denomination Costs</a:t>
            </a:r>
          </a:p>
          <a:p>
            <a:r>
              <a:rPr lang="en-US" sz="2400" b="1" dirty="0">
                <a:solidFill>
                  <a:schemeClr val="tx1"/>
                </a:solidFill>
              </a:rPr>
              <a:t>Reformed Confessions</a:t>
            </a:r>
            <a:endParaRPr lang="en-US" sz="2400" b="1" dirty="0"/>
          </a:p>
          <a:p>
            <a:endParaRPr lang="en-US" b="1" dirty="0"/>
          </a:p>
          <a:p>
            <a:pPr lvl="1"/>
            <a:endParaRPr lang="en-US" b="1" dirty="0"/>
          </a:p>
          <a:p>
            <a:pPr marL="457200" lvl="1" indent="0">
              <a:buNone/>
            </a:pPr>
            <a:endParaRPr lang="en-US" b="1" dirty="0"/>
          </a:p>
        </p:txBody>
      </p:sp>
      <p:sp>
        <p:nvSpPr>
          <p:cNvPr id="4" name="Slide Number Placeholder 3">
            <a:extLst>
              <a:ext uri="{FF2B5EF4-FFF2-40B4-BE49-F238E27FC236}">
                <a16:creationId xmlns:a16="http://schemas.microsoft.com/office/drawing/2014/main" id="{9FD93741-A418-4B7C-AFEE-2E5BDF984E70}"/>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622089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D168527-E0F6-4E44-AE66-95779EC5010F}"/>
              </a:ext>
            </a:extLst>
          </p:cNvPr>
          <p:cNvSpPr>
            <a:spLocks noGrp="1"/>
          </p:cNvSpPr>
          <p:nvPr>
            <p:ph type="title"/>
          </p:nvPr>
        </p:nvSpPr>
        <p:spPr>
          <a:xfrm>
            <a:off x="2564790" y="554344"/>
            <a:ext cx="8911687" cy="1280890"/>
          </a:xfrm>
        </p:spPr>
        <p:txBody>
          <a:bodyPr/>
          <a:lstStyle/>
          <a:p>
            <a:r>
              <a:rPr lang="en-US" b="1" dirty="0"/>
              <a:t>Denominational Governance</a:t>
            </a:r>
          </a:p>
        </p:txBody>
      </p:sp>
      <p:sp>
        <p:nvSpPr>
          <p:cNvPr id="4" name="Slide Number Placeholder 3">
            <a:extLst>
              <a:ext uri="{FF2B5EF4-FFF2-40B4-BE49-F238E27FC236}">
                <a16:creationId xmlns:a16="http://schemas.microsoft.com/office/drawing/2014/main" id="{AA8CB60C-368C-4D40-B935-213AAF834764}"/>
              </a:ext>
            </a:extLst>
          </p:cNvPr>
          <p:cNvSpPr>
            <a:spLocks noGrp="1"/>
          </p:cNvSpPr>
          <p:nvPr>
            <p:ph type="sldNum" sz="quarter" idx="12"/>
          </p:nvPr>
        </p:nvSpPr>
        <p:spPr/>
        <p:txBody>
          <a:bodyPr/>
          <a:lstStyle/>
          <a:p>
            <a:fld id="{D57F1E4F-1CFF-5643-939E-217C01CDF565}" type="slidenum">
              <a:rPr lang="en-US" smtClean="0"/>
              <a:pPr/>
              <a:t>51</a:t>
            </a:fld>
            <a:endParaRPr lang="en-US" dirty="0"/>
          </a:p>
        </p:txBody>
      </p:sp>
      <p:graphicFrame>
        <p:nvGraphicFramePr>
          <p:cNvPr id="5" name="Diagram 4">
            <a:extLst>
              <a:ext uri="{FF2B5EF4-FFF2-40B4-BE49-F238E27FC236}">
                <a16:creationId xmlns:a16="http://schemas.microsoft.com/office/drawing/2014/main" id="{630285D4-80AE-4B78-BAF7-25B032470CAF}"/>
              </a:ext>
            </a:extLst>
          </p:cNvPr>
          <p:cNvGraphicFramePr/>
          <p:nvPr>
            <p:extLst>
              <p:ext uri="{D42A27DB-BD31-4B8C-83A1-F6EECF244321}">
                <p14:modId xmlns:p14="http://schemas.microsoft.com/office/powerpoint/2010/main" val="92719036"/>
              </p:ext>
            </p:extLst>
          </p:nvPr>
        </p:nvGraphicFramePr>
        <p:xfrm>
          <a:off x="2228946" y="2644725"/>
          <a:ext cx="3763891" cy="3376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48FFC3B-2E4D-497A-B2B6-275D17D89762}"/>
              </a:ext>
            </a:extLst>
          </p:cNvPr>
          <p:cNvSpPr txBox="1"/>
          <p:nvPr/>
        </p:nvSpPr>
        <p:spPr>
          <a:xfrm>
            <a:off x="2996418" y="1786587"/>
            <a:ext cx="2278967" cy="769441"/>
          </a:xfrm>
          <a:prstGeom prst="rect">
            <a:avLst/>
          </a:prstGeom>
          <a:noFill/>
          <a:ln>
            <a:solidFill>
              <a:schemeClr val="tx1"/>
            </a:solidFill>
          </a:ln>
        </p:spPr>
        <p:txBody>
          <a:bodyPr wrap="square" rtlCol="0">
            <a:spAutoFit/>
          </a:bodyPr>
          <a:lstStyle/>
          <a:p>
            <a:pPr algn="ctr"/>
            <a:r>
              <a:rPr lang="en-US" sz="4400" b="1" dirty="0"/>
              <a:t>RCA</a:t>
            </a:r>
          </a:p>
        </p:txBody>
      </p:sp>
      <p:sp>
        <p:nvSpPr>
          <p:cNvPr id="7" name="Arrow: Right 6">
            <a:extLst>
              <a:ext uri="{FF2B5EF4-FFF2-40B4-BE49-F238E27FC236}">
                <a16:creationId xmlns:a16="http://schemas.microsoft.com/office/drawing/2014/main" id="{9BF4866F-6CB7-4C3C-B636-A3718219AB42}"/>
              </a:ext>
            </a:extLst>
          </p:cNvPr>
          <p:cNvSpPr/>
          <p:nvPr/>
        </p:nvSpPr>
        <p:spPr>
          <a:xfrm>
            <a:off x="6091317" y="4164036"/>
            <a:ext cx="1181686"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FFDDD9EC-2F10-4825-A17C-78E83A777BD2}"/>
              </a:ext>
            </a:extLst>
          </p:cNvPr>
          <p:cNvGraphicFramePr/>
          <p:nvPr>
            <p:extLst>
              <p:ext uri="{D42A27DB-BD31-4B8C-83A1-F6EECF244321}">
                <p14:modId xmlns:p14="http://schemas.microsoft.com/office/powerpoint/2010/main" val="1691814704"/>
              </p:ext>
            </p:extLst>
          </p:nvPr>
        </p:nvGraphicFramePr>
        <p:xfrm>
          <a:off x="7501984" y="2642377"/>
          <a:ext cx="3763891" cy="3376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5546A252-13C4-458C-81D3-313FC27CD935}"/>
              </a:ext>
            </a:extLst>
          </p:cNvPr>
          <p:cNvSpPr txBox="1"/>
          <p:nvPr/>
        </p:nvSpPr>
        <p:spPr>
          <a:xfrm>
            <a:off x="8269456" y="1784239"/>
            <a:ext cx="2278967" cy="769441"/>
          </a:xfrm>
          <a:prstGeom prst="rect">
            <a:avLst/>
          </a:prstGeom>
          <a:noFill/>
          <a:ln>
            <a:solidFill>
              <a:schemeClr val="tx1"/>
            </a:solidFill>
          </a:ln>
        </p:spPr>
        <p:txBody>
          <a:bodyPr wrap="square" rtlCol="0">
            <a:spAutoFit/>
          </a:bodyPr>
          <a:lstStyle/>
          <a:p>
            <a:pPr algn="ctr"/>
            <a:r>
              <a:rPr lang="en-US" sz="4400" b="1" dirty="0"/>
              <a:t>PCA</a:t>
            </a:r>
          </a:p>
        </p:txBody>
      </p:sp>
      <p:sp>
        <p:nvSpPr>
          <p:cNvPr id="10" name="TextBox 9">
            <a:extLst>
              <a:ext uri="{FF2B5EF4-FFF2-40B4-BE49-F238E27FC236}">
                <a16:creationId xmlns:a16="http://schemas.microsoft.com/office/drawing/2014/main" id="{80149633-0718-48D4-8762-E8F3CE5BA019}"/>
              </a:ext>
            </a:extLst>
          </p:cNvPr>
          <p:cNvSpPr txBox="1"/>
          <p:nvPr/>
        </p:nvSpPr>
        <p:spPr>
          <a:xfrm>
            <a:off x="5542676" y="5078436"/>
            <a:ext cx="2278967" cy="584775"/>
          </a:xfrm>
          <a:prstGeom prst="rect">
            <a:avLst/>
          </a:prstGeom>
          <a:noFill/>
        </p:spPr>
        <p:txBody>
          <a:bodyPr wrap="square" rtlCol="0">
            <a:spAutoFit/>
          </a:bodyPr>
          <a:lstStyle/>
          <a:p>
            <a:pPr algn="ctr"/>
            <a:r>
              <a:rPr lang="en-US" sz="3200" b="1" dirty="0"/>
              <a:t>BECOMES</a:t>
            </a:r>
          </a:p>
        </p:txBody>
      </p:sp>
      <p:sp>
        <p:nvSpPr>
          <p:cNvPr id="19" name="TextBox 18">
            <a:extLst>
              <a:ext uri="{FF2B5EF4-FFF2-40B4-BE49-F238E27FC236}">
                <a16:creationId xmlns:a16="http://schemas.microsoft.com/office/drawing/2014/main" id="{F21ACE55-5EBC-4E82-9202-B04E312CD68E}"/>
              </a:ext>
            </a:extLst>
          </p:cNvPr>
          <p:cNvSpPr txBox="1"/>
          <p:nvPr/>
        </p:nvSpPr>
        <p:spPr>
          <a:xfrm>
            <a:off x="2391508" y="6274191"/>
            <a:ext cx="3151168" cy="369332"/>
          </a:xfrm>
          <a:prstGeom prst="rect">
            <a:avLst/>
          </a:prstGeom>
          <a:noFill/>
          <a:ln>
            <a:solidFill>
              <a:schemeClr val="tx1"/>
            </a:solidFill>
          </a:ln>
        </p:spPr>
        <p:txBody>
          <a:bodyPr wrap="square" rtlCol="0">
            <a:spAutoFit/>
          </a:bodyPr>
          <a:lstStyle/>
          <a:p>
            <a:pPr algn="ctr"/>
            <a:r>
              <a:rPr lang="en-US" b="1" dirty="0"/>
              <a:t>4 Levels</a:t>
            </a:r>
          </a:p>
        </p:txBody>
      </p:sp>
      <p:sp>
        <p:nvSpPr>
          <p:cNvPr id="20" name="TextBox 19">
            <a:extLst>
              <a:ext uri="{FF2B5EF4-FFF2-40B4-BE49-F238E27FC236}">
                <a16:creationId xmlns:a16="http://schemas.microsoft.com/office/drawing/2014/main" id="{EE096607-EC9A-45AD-A858-4717C083B530}"/>
              </a:ext>
            </a:extLst>
          </p:cNvPr>
          <p:cNvSpPr txBox="1"/>
          <p:nvPr/>
        </p:nvSpPr>
        <p:spPr>
          <a:xfrm>
            <a:off x="7819300" y="6285911"/>
            <a:ext cx="3151168" cy="369332"/>
          </a:xfrm>
          <a:prstGeom prst="rect">
            <a:avLst/>
          </a:prstGeom>
          <a:noFill/>
          <a:ln>
            <a:solidFill>
              <a:schemeClr val="tx1"/>
            </a:solidFill>
          </a:ln>
        </p:spPr>
        <p:txBody>
          <a:bodyPr wrap="square" rtlCol="0">
            <a:spAutoFit/>
          </a:bodyPr>
          <a:lstStyle/>
          <a:p>
            <a:pPr algn="ctr"/>
            <a:r>
              <a:rPr lang="en-US" b="1" dirty="0"/>
              <a:t>3 Levels</a:t>
            </a:r>
          </a:p>
        </p:txBody>
      </p:sp>
      <p:sp>
        <p:nvSpPr>
          <p:cNvPr id="3" name="AutoShape 2" descr="Image result for winning">
            <a:extLst>
              <a:ext uri="{FF2B5EF4-FFF2-40B4-BE49-F238E27FC236}">
                <a16:creationId xmlns:a16="http://schemas.microsoft.com/office/drawing/2014/main" id="{7712FF63-DDFB-455B-8882-A5A5619BCEF4}"/>
              </a:ext>
            </a:extLst>
          </p:cNvPr>
          <p:cNvSpPr>
            <a:spLocks noChangeAspect="1" noChangeArrowheads="1"/>
          </p:cNvSpPr>
          <p:nvPr/>
        </p:nvSpPr>
        <p:spPr bwMode="auto">
          <a:xfrm>
            <a:off x="5864087"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loud 10">
            <a:extLst>
              <a:ext uri="{FF2B5EF4-FFF2-40B4-BE49-F238E27FC236}">
                <a16:creationId xmlns:a16="http://schemas.microsoft.com/office/drawing/2014/main" id="{6C2E06CC-E84A-4128-AD38-46E4996FAA0F}"/>
              </a:ext>
            </a:extLst>
          </p:cNvPr>
          <p:cNvSpPr/>
          <p:nvPr/>
        </p:nvSpPr>
        <p:spPr>
          <a:xfrm>
            <a:off x="1311579" y="4164036"/>
            <a:ext cx="1538075" cy="120678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Top Heavy</a:t>
            </a:r>
          </a:p>
        </p:txBody>
      </p:sp>
      <p:sp>
        <p:nvSpPr>
          <p:cNvPr id="16" name="Cloud 15">
            <a:extLst>
              <a:ext uri="{FF2B5EF4-FFF2-40B4-BE49-F238E27FC236}">
                <a16:creationId xmlns:a16="http://schemas.microsoft.com/office/drawing/2014/main" id="{58D127FD-4931-4A3E-9411-ED7D10734C99}"/>
              </a:ext>
            </a:extLst>
          </p:cNvPr>
          <p:cNvSpPr/>
          <p:nvPr/>
        </p:nvSpPr>
        <p:spPr>
          <a:xfrm>
            <a:off x="10514665" y="4330499"/>
            <a:ext cx="1538075" cy="120678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Grass Roots</a:t>
            </a:r>
          </a:p>
        </p:txBody>
      </p:sp>
    </p:spTree>
    <p:extLst>
      <p:ext uri="{BB962C8B-B14F-4D97-AF65-F5344CB8AC3E}">
        <p14:creationId xmlns:p14="http://schemas.microsoft.com/office/powerpoint/2010/main" val="3090411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C85F-DEE8-41A1-B1A5-967659AF23BA}"/>
              </a:ext>
            </a:extLst>
          </p:cNvPr>
          <p:cNvSpPr>
            <a:spLocks noGrp="1"/>
          </p:cNvSpPr>
          <p:nvPr>
            <p:ph type="title"/>
          </p:nvPr>
        </p:nvSpPr>
        <p:spPr/>
        <p:txBody>
          <a:bodyPr/>
          <a:lstStyle/>
          <a:p>
            <a:r>
              <a:rPr lang="en-US" b="1" dirty="0"/>
              <a:t>Denominational Governance Notes</a:t>
            </a:r>
            <a:endParaRPr lang="en-US" dirty="0"/>
          </a:p>
        </p:txBody>
      </p:sp>
      <p:sp>
        <p:nvSpPr>
          <p:cNvPr id="3" name="Content Placeholder 2">
            <a:extLst>
              <a:ext uri="{FF2B5EF4-FFF2-40B4-BE49-F238E27FC236}">
                <a16:creationId xmlns:a16="http://schemas.microsoft.com/office/drawing/2014/main" id="{00E19482-85CF-49EB-B801-B0BE17DC638C}"/>
              </a:ext>
            </a:extLst>
          </p:cNvPr>
          <p:cNvSpPr>
            <a:spLocks noGrp="1"/>
          </p:cNvSpPr>
          <p:nvPr>
            <p:ph idx="1"/>
          </p:nvPr>
        </p:nvSpPr>
        <p:spPr>
          <a:xfrm>
            <a:off x="2589212" y="1683026"/>
            <a:ext cx="8915400" cy="4837044"/>
          </a:xfrm>
        </p:spPr>
        <p:txBody>
          <a:bodyPr>
            <a:normAutofit/>
          </a:bodyPr>
          <a:lstStyle/>
          <a:p>
            <a:r>
              <a:rPr lang="en-US" sz="2400" b="1" dirty="0">
                <a:solidFill>
                  <a:schemeClr val="tx1"/>
                </a:solidFill>
              </a:rPr>
              <a:t>The Session is comprised of its Teaching Elder (Pastor) and Ruling Elders</a:t>
            </a:r>
          </a:p>
          <a:p>
            <a:r>
              <a:rPr lang="en-US" sz="2400" b="1" dirty="0">
                <a:solidFill>
                  <a:schemeClr val="tx1"/>
                </a:solidFill>
              </a:rPr>
              <a:t>The offices of the church are open to </a:t>
            </a:r>
            <a:r>
              <a:rPr lang="en-US" sz="2400" b="1" u="sng" dirty="0">
                <a:solidFill>
                  <a:schemeClr val="tx1"/>
                </a:solidFill>
              </a:rPr>
              <a:t>men only</a:t>
            </a:r>
          </a:p>
          <a:p>
            <a:r>
              <a:rPr lang="en-US" sz="2400" b="1" dirty="0">
                <a:solidFill>
                  <a:schemeClr val="tx1"/>
                </a:solidFill>
              </a:rPr>
              <a:t>Teaching elder reports to the Presbytery at least once per year</a:t>
            </a:r>
          </a:p>
          <a:p>
            <a:r>
              <a:rPr lang="en-US" sz="2400" b="1" dirty="0">
                <a:solidFill>
                  <a:schemeClr val="tx1"/>
                </a:solidFill>
              </a:rPr>
              <a:t>The Presbytery consists of all its Teaching Elders, and two (or more) Ruling Elders from each church within the Presbytery</a:t>
            </a:r>
          </a:p>
          <a:p>
            <a:r>
              <a:rPr lang="en-US" sz="2400" b="1" dirty="0">
                <a:solidFill>
                  <a:schemeClr val="tx1"/>
                </a:solidFill>
              </a:rPr>
              <a:t>Delegates to the General Assembly are:  all Teaching Elders, and two (or more) Ruling Elders from each church within the denomination</a:t>
            </a:r>
          </a:p>
        </p:txBody>
      </p:sp>
      <p:sp>
        <p:nvSpPr>
          <p:cNvPr id="4" name="Slide Number Placeholder 3">
            <a:extLst>
              <a:ext uri="{FF2B5EF4-FFF2-40B4-BE49-F238E27FC236}">
                <a16:creationId xmlns:a16="http://schemas.microsoft.com/office/drawing/2014/main" id="{47A85CE8-8EC0-40A6-88C6-F114847D0009}"/>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46408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7ED3-1D69-4710-8A19-9063405DA857}"/>
              </a:ext>
            </a:extLst>
          </p:cNvPr>
          <p:cNvSpPr>
            <a:spLocks noGrp="1"/>
          </p:cNvSpPr>
          <p:nvPr>
            <p:ph type="title"/>
          </p:nvPr>
        </p:nvSpPr>
        <p:spPr/>
        <p:txBody>
          <a:bodyPr/>
          <a:lstStyle/>
          <a:p>
            <a:r>
              <a:rPr lang="en-US" b="1" dirty="0"/>
              <a:t>Church’s Governance</a:t>
            </a:r>
          </a:p>
        </p:txBody>
      </p:sp>
      <p:sp>
        <p:nvSpPr>
          <p:cNvPr id="4" name="Slide Number Placeholder 3">
            <a:extLst>
              <a:ext uri="{FF2B5EF4-FFF2-40B4-BE49-F238E27FC236}">
                <a16:creationId xmlns:a16="http://schemas.microsoft.com/office/drawing/2014/main" id="{ED22D1CC-7A5D-40E9-8CE1-9D4C57032807}"/>
              </a:ext>
            </a:extLst>
          </p:cNvPr>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5" name="Diagram 4">
            <a:extLst>
              <a:ext uri="{FF2B5EF4-FFF2-40B4-BE49-F238E27FC236}">
                <a16:creationId xmlns:a16="http://schemas.microsoft.com/office/drawing/2014/main" id="{03640507-7A05-47E2-96FE-2B96E3625FD2}"/>
              </a:ext>
            </a:extLst>
          </p:cNvPr>
          <p:cNvGraphicFramePr/>
          <p:nvPr>
            <p:extLst>
              <p:ext uri="{D42A27DB-BD31-4B8C-83A1-F6EECF244321}">
                <p14:modId xmlns:p14="http://schemas.microsoft.com/office/powerpoint/2010/main" val="3041759382"/>
              </p:ext>
            </p:extLst>
          </p:nvPr>
        </p:nvGraphicFramePr>
        <p:xfrm>
          <a:off x="1775814" y="2251843"/>
          <a:ext cx="5075153" cy="3771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B6A5111-A0BA-45FA-9B70-FC89A63FDB50}"/>
              </a:ext>
            </a:extLst>
          </p:cNvPr>
          <p:cNvSpPr txBox="1"/>
          <p:nvPr/>
        </p:nvSpPr>
        <p:spPr>
          <a:xfrm>
            <a:off x="3307550" y="1392701"/>
            <a:ext cx="2038174" cy="769441"/>
          </a:xfrm>
          <a:prstGeom prst="rect">
            <a:avLst/>
          </a:prstGeom>
          <a:noFill/>
          <a:ln>
            <a:solidFill>
              <a:schemeClr val="tx1"/>
            </a:solidFill>
          </a:ln>
        </p:spPr>
        <p:txBody>
          <a:bodyPr wrap="square" rtlCol="0">
            <a:spAutoFit/>
          </a:bodyPr>
          <a:lstStyle/>
          <a:p>
            <a:pPr algn="ctr"/>
            <a:r>
              <a:rPr lang="en-US" sz="4400" b="1" dirty="0"/>
              <a:t>RCA</a:t>
            </a:r>
          </a:p>
        </p:txBody>
      </p:sp>
      <p:sp>
        <p:nvSpPr>
          <p:cNvPr id="7" name="TextBox 6">
            <a:extLst>
              <a:ext uri="{FF2B5EF4-FFF2-40B4-BE49-F238E27FC236}">
                <a16:creationId xmlns:a16="http://schemas.microsoft.com/office/drawing/2014/main" id="{B9DEA9A6-A35A-4F37-9182-ED62CA245644}"/>
              </a:ext>
            </a:extLst>
          </p:cNvPr>
          <p:cNvSpPr txBox="1"/>
          <p:nvPr/>
        </p:nvSpPr>
        <p:spPr>
          <a:xfrm>
            <a:off x="2246853" y="6284035"/>
            <a:ext cx="4159567" cy="369332"/>
          </a:xfrm>
          <a:prstGeom prst="rect">
            <a:avLst/>
          </a:prstGeom>
          <a:noFill/>
          <a:ln>
            <a:solidFill>
              <a:schemeClr val="tx1"/>
            </a:solidFill>
          </a:ln>
        </p:spPr>
        <p:txBody>
          <a:bodyPr wrap="square" rtlCol="0">
            <a:spAutoFit/>
          </a:bodyPr>
          <a:lstStyle/>
          <a:p>
            <a:pPr algn="ctr"/>
            <a:r>
              <a:rPr lang="en-US" b="1" dirty="0"/>
              <a:t>6 Elders / 6 Deacons / Pastor</a:t>
            </a:r>
          </a:p>
        </p:txBody>
      </p:sp>
      <p:graphicFrame>
        <p:nvGraphicFramePr>
          <p:cNvPr id="8" name="Diagram 7">
            <a:extLst>
              <a:ext uri="{FF2B5EF4-FFF2-40B4-BE49-F238E27FC236}">
                <a16:creationId xmlns:a16="http://schemas.microsoft.com/office/drawing/2014/main" id="{530F7EE3-C7F5-428F-82D7-F63F1D230779}"/>
              </a:ext>
            </a:extLst>
          </p:cNvPr>
          <p:cNvGraphicFramePr/>
          <p:nvPr>
            <p:extLst>
              <p:ext uri="{D42A27DB-BD31-4B8C-83A1-F6EECF244321}">
                <p14:modId xmlns:p14="http://schemas.microsoft.com/office/powerpoint/2010/main" val="3886824355"/>
              </p:ext>
            </p:extLst>
          </p:nvPr>
        </p:nvGraphicFramePr>
        <p:xfrm>
          <a:off x="6584638" y="2414020"/>
          <a:ext cx="5075153" cy="3771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ACC9F058-FFEB-4047-800E-A464B70A811C}"/>
              </a:ext>
            </a:extLst>
          </p:cNvPr>
          <p:cNvSpPr txBox="1"/>
          <p:nvPr/>
        </p:nvSpPr>
        <p:spPr>
          <a:xfrm>
            <a:off x="8103127" y="1406768"/>
            <a:ext cx="2038174" cy="769441"/>
          </a:xfrm>
          <a:prstGeom prst="rect">
            <a:avLst/>
          </a:prstGeom>
          <a:noFill/>
          <a:ln>
            <a:solidFill>
              <a:schemeClr val="tx1"/>
            </a:solidFill>
          </a:ln>
        </p:spPr>
        <p:txBody>
          <a:bodyPr wrap="square" rtlCol="0">
            <a:spAutoFit/>
          </a:bodyPr>
          <a:lstStyle/>
          <a:p>
            <a:pPr algn="ctr"/>
            <a:r>
              <a:rPr lang="en-US" sz="4400" b="1" dirty="0"/>
              <a:t>PCA</a:t>
            </a:r>
          </a:p>
        </p:txBody>
      </p:sp>
      <p:sp>
        <p:nvSpPr>
          <p:cNvPr id="10" name="TextBox 9">
            <a:extLst>
              <a:ext uri="{FF2B5EF4-FFF2-40B4-BE49-F238E27FC236}">
                <a16:creationId xmlns:a16="http://schemas.microsoft.com/office/drawing/2014/main" id="{7C86F9E9-D5F2-4303-B50B-A6E0C4D39CC6}"/>
              </a:ext>
            </a:extLst>
          </p:cNvPr>
          <p:cNvSpPr txBox="1"/>
          <p:nvPr/>
        </p:nvSpPr>
        <p:spPr>
          <a:xfrm>
            <a:off x="7260637" y="6303750"/>
            <a:ext cx="4159567" cy="369332"/>
          </a:xfrm>
          <a:prstGeom prst="rect">
            <a:avLst/>
          </a:prstGeom>
          <a:noFill/>
          <a:ln>
            <a:solidFill>
              <a:schemeClr val="tx1"/>
            </a:solidFill>
          </a:ln>
        </p:spPr>
        <p:txBody>
          <a:bodyPr wrap="square" rtlCol="0">
            <a:spAutoFit/>
          </a:bodyPr>
          <a:lstStyle/>
          <a:p>
            <a:pPr algn="ctr"/>
            <a:r>
              <a:rPr lang="en-US" b="1" dirty="0"/>
              <a:t>6 Ruling Elders + 1 Teaching Elder</a:t>
            </a:r>
          </a:p>
        </p:txBody>
      </p:sp>
    </p:spTree>
    <p:extLst>
      <p:ext uri="{BB962C8B-B14F-4D97-AF65-F5344CB8AC3E}">
        <p14:creationId xmlns:p14="http://schemas.microsoft.com/office/powerpoint/2010/main" val="4226278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E85F-750D-4592-92A3-08590805CDD4}"/>
              </a:ext>
            </a:extLst>
          </p:cNvPr>
          <p:cNvSpPr>
            <a:spLocks noGrp="1"/>
          </p:cNvSpPr>
          <p:nvPr>
            <p:ph type="title"/>
          </p:nvPr>
        </p:nvSpPr>
        <p:spPr/>
        <p:txBody>
          <a:bodyPr/>
          <a:lstStyle/>
          <a:p>
            <a:r>
              <a:rPr lang="en-US" b="1" dirty="0"/>
              <a:t>Church Governance Notes</a:t>
            </a:r>
          </a:p>
        </p:txBody>
      </p:sp>
      <p:sp>
        <p:nvSpPr>
          <p:cNvPr id="3" name="Content Placeholder 2">
            <a:extLst>
              <a:ext uri="{FF2B5EF4-FFF2-40B4-BE49-F238E27FC236}">
                <a16:creationId xmlns:a16="http://schemas.microsoft.com/office/drawing/2014/main" id="{D0389BE0-03D0-48C3-85F5-A36A0742E5F7}"/>
              </a:ext>
            </a:extLst>
          </p:cNvPr>
          <p:cNvSpPr>
            <a:spLocks noGrp="1"/>
          </p:cNvSpPr>
          <p:nvPr>
            <p:ph idx="1"/>
          </p:nvPr>
        </p:nvSpPr>
        <p:spPr>
          <a:xfrm>
            <a:off x="2589212" y="1789043"/>
            <a:ext cx="8915400" cy="4890053"/>
          </a:xfrm>
        </p:spPr>
        <p:txBody>
          <a:bodyPr>
            <a:normAutofit fontScale="92500" lnSpcReduction="10000"/>
          </a:bodyPr>
          <a:lstStyle/>
          <a:p>
            <a:r>
              <a:rPr lang="en-US" sz="2400" b="1" dirty="0">
                <a:solidFill>
                  <a:schemeClr val="tx1"/>
                </a:solidFill>
              </a:rPr>
              <a:t>Elders RULE, Deacons SERVE</a:t>
            </a:r>
          </a:p>
          <a:p>
            <a:pPr lvl="1"/>
            <a:r>
              <a:rPr lang="en-US" sz="2200" b="1" dirty="0">
                <a:solidFill>
                  <a:schemeClr val="tx1"/>
                </a:solidFill>
              </a:rPr>
              <a:t>Length of service defined by church by-laws</a:t>
            </a:r>
          </a:p>
          <a:p>
            <a:r>
              <a:rPr lang="en-US" sz="2400" b="1" dirty="0">
                <a:solidFill>
                  <a:schemeClr val="tx1"/>
                </a:solidFill>
              </a:rPr>
              <a:t>Deacons are under the supervision of the Session</a:t>
            </a:r>
          </a:p>
          <a:p>
            <a:r>
              <a:rPr lang="en-US" sz="2400" b="1" dirty="0">
                <a:solidFill>
                  <a:schemeClr val="tx1"/>
                </a:solidFill>
              </a:rPr>
              <a:t>The Deacons should meet jointly with the Session at least </a:t>
            </a:r>
            <a:r>
              <a:rPr lang="en-US" sz="2400" b="1" u="sng" dirty="0">
                <a:solidFill>
                  <a:schemeClr val="tx1"/>
                </a:solidFill>
              </a:rPr>
              <a:t>quarterly</a:t>
            </a:r>
            <a:r>
              <a:rPr lang="en-US" sz="2400" b="1" dirty="0">
                <a:solidFill>
                  <a:schemeClr val="tx1"/>
                </a:solidFill>
              </a:rPr>
              <a:t> and among themselves at least quarterly</a:t>
            </a:r>
          </a:p>
          <a:p>
            <a:r>
              <a:rPr lang="en-US" sz="2400" b="1" dirty="0">
                <a:solidFill>
                  <a:schemeClr val="tx1"/>
                </a:solidFill>
              </a:rPr>
              <a:t>The officers of the Elders continues to be a President, Vice President, and Clerk</a:t>
            </a:r>
          </a:p>
          <a:p>
            <a:r>
              <a:rPr lang="en-US" sz="2400" b="1" dirty="0">
                <a:solidFill>
                  <a:schemeClr val="tx1"/>
                </a:solidFill>
              </a:rPr>
              <a:t>The officers of the Board of Deacons are:  chair, secretary, and treasurer of the deacons (required in title only)</a:t>
            </a:r>
          </a:p>
          <a:p>
            <a:r>
              <a:rPr lang="en-US" sz="2400" b="1" dirty="0">
                <a:solidFill>
                  <a:schemeClr val="tx1"/>
                </a:solidFill>
              </a:rPr>
              <a:t>Nomination process is the same however:</a:t>
            </a:r>
          </a:p>
          <a:p>
            <a:pPr lvl="1"/>
            <a:r>
              <a:rPr lang="en-US" sz="2400" b="1" dirty="0">
                <a:solidFill>
                  <a:schemeClr val="tx1"/>
                </a:solidFill>
              </a:rPr>
              <a:t>Women would not appear on the ballot</a:t>
            </a:r>
          </a:p>
          <a:p>
            <a:pPr lvl="1"/>
            <a:r>
              <a:rPr lang="en-US" sz="2400" b="1" dirty="0">
                <a:solidFill>
                  <a:schemeClr val="tx1"/>
                </a:solidFill>
              </a:rPr>
              <a:t>Nominees are interviewed by the Session</a:t>
            </a:r>
          </a:p>
          <a:p>
            <a:endParaRPr lang="en-US" b="1" dirty="0"/>
          </a:p>
        </p:txBody>
      </p:sp>
      <p:sp>
        <p:nvSpPr>
          <p:cNvPr id="4" name="Slide Number Placeholder 3">
            <a:extLst>
              <a:ext uri="{FF2B5EF4-FFF2-40B4-BE49-F238E27FC236}">
                <a16:creationId xmlns:a16="http://schemas.microsoft.com/office/drawing/2014/main" id="{763B3F41-070F-4E50-AECC-B91500B93B8F}"/>
              </a:ext>
            </a:extLst>
          </p:cNvPr>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5" name="Picture 4">
            <a:extLst>
              <a:ext uri="{FF2B5EF4-FFF2-40B4-BE49-F238E27FC236}">
                <a16:creationId xmlns:a16="http://schemas.microsoft.com/office/drawing/2014/main" id="{06C36890-ADC5-4509-8860-E53719CF7C6D}"/>
              </a:ext>
            </a:extLst>
          </p:cNvPr>
          <p:cNvPicPr>
            <a:picLocks noChangeAspect="1"/>
          </p:cNvPicPr>
          <p:nvPr/>
        </p:nvPicPr>
        <p:blipFill>
          <a:blip r:embed="rId2"/>
          <a:stretch>
            <a:fillRect/>
          </a:stretch>
        </p:blipFill>
        <p:spPr>
          <a:xfrm>
            <a:off x="9316108" y="364436"/>
            <a:ext cx="2619375" cy="1743075"/>
          </a:xfrm>
          <a:prstGeom prst="rect">
            <a:avLst/>
          </a:prstGeom>
        </p:spPr>
      </p:pic>
    </p:spTree>
    <p:extLst>
      <p:ext uri="{BB962C8B-B14F-4D97-AF65-F5344CB8AC3E}">
        <p14:creationId xmlns:p14="http://schemas.microsoft.com/office/powerpoint/2010/main" val="598526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78FB-FC6A-47CD-A8BB-E52668CAA570}"/>
              </a:ext>
            </a:extLst>
          </p:cNvPr>
          <p:cNvSpPr>
            <a:spLocks noGrp="1"/>
          </p:cNvSpPr>
          <p:nvPr>
            <p:ph type="title"/>
          </p:nvPr>
        </p:nvSpPr>
        <p:spPr/>
        <p:txBody>
          <a:bodyPr/>
          <a:lstStyle/>
          <a:p>
            <a:r>
              <a:rPr lang="en-US" b="1" dirty="0"/>
              <a:t>Denomination Cost Notes</a:t>
            </a:r>
          </a:p>
        </p:txBody>
      </p:sp>
      <p:sp>
        <p:nvSpPr>
          <p:cNvPr id="9" name="Text Placeholder 8">
            <a:extLst>
              <a:ext uri="{FF2B5EF4-FFF2-40B4-BE49-F238E27FC236}">
                <a16:creationId xmlns:a16="http://schemas.microsoft.com/office/drawing/2014/main" id="{2FF8B4B4-4FAF-4512-8A5C-15B0D144E1D7}"/>
              </a:ext>
            </a:extLst>
          </p:cNvPr>
          <p:cNvSpPr>
            <a:spLocks noGrp="1"/>
          </p:cNvSpPr>
          <p:nvPr>
            <p:ph type="body" idx="1"/>
          </p:nvPr>
        </p:nvSpPr>
        <p:spPr>
          <a:xfrm>
            <a:off x="3717822" y="1744394"/>
            <a:ext cx="2085671" cy="804571"/>
          </a:xfrm>
          <a:ln>
            <a:solidFill>
              <a:schemeClr val="tx1"/>
            </a:solidFill>
          </a:ln>
        </p:spPr>
        <p:txBody>
          <a:bodyPr/>
          <a:lstStyle/>
          <a:p>
            <a:pPr algn="ctr"/>
            <a:r>
              <a:rPr lang="en-US" sz="4400" b="1" dirty="0">
                <a:solidFill>
                  <a:schemeClr val="tx1"/>
                </a:solidFill>
              </a:rPr>
              <a:t>RCA</a:t>
            </a:r>
          </a:p>
        </p:txBody>
      </p:sp>
      <p:sp>
        <p:nvSpPr>
          <p:cNvPr id="10" name="Content Placeholder 9">
            <a:extLst>
              <a:ext uri="{FF2B5EF4-FFF2-40B4-BE49-F238E27FC236}">
                <a16:creationId xmlns:a16="http://schemas.microsoft.com/office/drawing/2014/main" id="{4C5202CB-05AF-4512-86DA-65D05AE6E58B}"/>
              </a:ext>
            </a:extLst>
          </p:cNvPr>
          <p:cNvSpPr>
            <a:spLocks noGrp="1"/>
          </p:cNvSpPr>
          <p:nvPr>
            <p:ph sz="half" idx="2"/>
          </p:nvPr>
        </p:nvSpPr>
        <p:spPr>
          <a:xfrm>
            <a:off x="2589212" y="2548965"/>
            <a:ext cx="4342893" cy="4175391"/>
          </a:xfrm>
        </p:spPr>
        <p:txBody>
          <a:bodyPr>
            <a:normAutofit fontScale="92500" lnSpcReduction="20000"/>
          </a:bodyPr>
          <a:lstStyle/>
          <a:p>
            <a:endParaRPr lang="en-US" b="1" dirty="0">
              <a:solidFill>
                <a:schemeClr val="tx1"/>
              </a:solidFill>
            </a:endParaRPr>
          </a:p>
          <a:p>
            <a:r>
              <a:rPr lang="en-US" sz="2200" b="1" dirty="0">
                <a:solidFill>
                  <a:schemeClr val="tx1"/>
                </a:solidFill>
              </a:rPr>
              <a:t>Annual assessment (dues) based on the number of active members </a:t>
            </a:r>
            <a:r>
              <a:rPr lang="en-US" sz="2200" b="1" dirty="0">
                <a:solidFill>
                  <a:srgbClr val="FF0000"/>
                </a:solidFill>
              </a:rPr>
              <a:t>($19,182</a:t>
            </a:r>
            <a:r>
              <a:rPr lang="en-US" sz="2200" b="1" dirty="0">
                <a:solidFill>
                  <a:schemeClr val="tx1"/>
                </a:solidFill>
              </a:rPr>
              <a:t> for 2018)</a:t>
            </a:r>
          </a:p>
          <a:p>
            <a:r>
              <a:rPr lang="en-US" sz="2200" b="1" dirty="0">
                <a:solidFill>
                  <a:schemeClr val="tx1"/>
                </a:solidFill>
              </a:rPr>
              <a:t>Money is used at the </a:t>
            </a:r>
            <a:r>
              <a:rPr lang="en-US" sz="2200" b="1" u="sng" dirty="0">
                <a:solidFill>
                  <a:schemeClr val="tx1"/>
                </a:solidFill>
              </a:rPr>
              <a:t>discretion</a:t>
            </a:r>
            <a:r>
              <a:rPr lang="en-US" sz="2200" b="1" dirty="0">
                <a:solidFill>
                  <a:schemeClr val="tx1"/>
                </a:solidFill>
              </a:rPr>
              <a:t> of the RCA</a:t>
            </a:r>
          </a:p>
          <a:p>
            <a:pPr lvl="1"/>
            <a:r>
              <a:rPr lang="en-US" sz="1900" b="1" dirty="0">
                <a:solidFill>
                  <a:schemeClr val="tx1"/>
                </a:solidFill>
              </a:rPr>
              <a:t>Funding activities of which we do NOT support, i.e. Facebook, webpages to links like the Room for All movement</a:t>
            </a:r>
          </a:p>
          <a:p>
            <a:r>
              <a:rPr lang="en-US" sz="2200" b="1" dirty="0">
                <a:solidFill>
                  <a:schemeClr val="tx1"/>
                </a:solidFill>
              </a:rPr>
              <a:t>The annual Wisconsin Classis budget for the RCA will reach $600,000 in 2018</a:t>
            </a:r>
          </a:p>
          <a:p>
            <a:endParaRPr lang="en-US" b="1" dirty="0">
              <a:solidFill>
                <a:schemeClr val="tx1"/>
              </a:solidFill>
            </a:endParaRPr>
          </a:p>
        </p:txBody>
      </p:sp>
      <p:sp>
        <p:nvSpPr>
          <p:cNvPr id="11" name="Text Placeholder 10">
            <a:extLst>
              <a:ext uri="{FF2B5EF4-FFF2-40B4-BE49-F238E27FC236}">
                <a16:creationId xmlns:a16="http://schemas.microsoft.com/office/drawing/2014/main" id="{0460D6DF-F5E4-47D4-B5A5-90E964056538}"/>
              </a:ext>
            </a:extLst>
          </p:cNvPr>
          <p:cNvSpPr>
            <a:spLocks noGrp="1"/>
          </p:cNvSpPr>
          <p:nvPr>
            <p:ph type="body" sz="quarter" idx="3"/>
          </p:nvPr>
        </p:nvSpPr>
        <p:spPr>
          <a:xfrm>
            <a:off x="8213450" y="1741167"/>
            <a:ext cx="2092447" cy="804571"/>
          </a:xfrm>
          <a:ln>
            <a:solidFill>
              <a:schemeClr val="tx1"/>
            </a:solidFill>
          </a:ln>
        </p:spPr>
        <p:txBody>
          <a:bodyPr/>
          <a:lstStyle/>
          <a:p>
            <a:pPr algn="ctr"/>
            <a:r>
              <a:rPr lang="en-US" sz="4400" b="1" dirty="0">
                <a:solidFill>
                  <a:schemeClr val="tx1"/>
                </a:solidFill>
              </a:rPr>
              <a:t>PCA</a:t>
            </a:r>
          </a:p>
        </p:txBody>
      </p:sp>
      <p:sp>
        <p:nvSpPr>
          <p:cNvPr id="12" name="Content Placeholder 11">
            <a:extLst>
              <a:ext uri="{FF2B5EF4-FFF2-40B4-BE49-F238E27FC236}">
                <a16:creationId xmlns:a16="http://schemas.microsoft.com/office/drawing/2014/main" id="{E8A0AEDD-188F-4AB3-BD58-B4D3AA957154}"/>
              </a:ext>
            </a:extLst>
          </p:cNvPr>
          <p:cNvSpPr>
            <a:spLocks noGrp="1"/>
          </p:cNvSpPr>
          <p:nvPr>
            <p:ph sz="quarter" idx="4"/>
          </p:nvPr>
        </p:nvSpPr>
        <p:spPr>
          <a:xfrm>
            <a:off x="7250623" y="2544974"/>
            <a:ext cx="4338674" cy="4165380"/>
          </a:xfrm>
        </p:spPr>
        <p:txBody>
          <a:bodyPr>
            <a:normAutofit fontScale="92500" lnSpcReduction="20000"/>
          </a:bodyPr>
          <a:lstStyle/>
          <a:p>
            <a:endParaRPr lang="en-US" b="1" dirty="0">
              <a:solidFill>
                <a:schemeClr val="tx1"/>
              </a:solidFill>
            </a:endParaRPr>
          </a:p>
          <a:p>
            <a:r>
              <a:rPr lang="en-US" sz="2200" b="1" dirty="0">
                <a:solidFill>
                  <a:schemeClr val="tx1"/>
                </a:solidFill>
              </a:rPr>
              <a:t>No annual dues or payments required</a:t>
            </a:r>
          </a:p>
          <a:p>
            <a:r>
              <a:rPr lang="en-US" sz="2200" b="1" dirty="0">
                <a:solidFill>
                  <a:schemeClr val="tx1"/>
                </a:solidFill>
              </a:rPr>
              <a:t>Able to </a:t>
            </a:r>
            <a:r>
              <a:rPr lang="en-US" sz="2200" b="1" u="sng" dirty="0">
                <a:solidFill>
                  <a:schemeClr val="tx1"/>
                </a:solidFill>
              </a:rPr>
              <a:t>direct</a:t>
            </a:r>
            <a:r>
              <a:rPr lang="en-US" sz="2200" b="1" dirty="0">
                <a:solidFill>
                  <a:schemeClr val="tx1"/>
                </a:solidFill>
              </a:rPr>
              <a:t> payments to specific permanent committees of the General Assembly</a:t>
            </a:r>
          </a:p>
          <a:p>
            <a:r>
              <a:rPr lang="en-US" sz="2200" b="1" dirty="0">
                <a:solidFill>
                  <a:schemeClr val="tx1"/>
                </a:solidFill>
              </a:rPr>
              <a:t>The annual budget for the Wisconsin Presbytery is currently $125,000 - primarily for church planting support</a:t>
            </a:r>
          </a:p>
          <a:p>
            <a:endParaRPr lang="en-US" b="1" dirty="0">
              <a:solidFill>
                <a:schemeClr val="tx1"/>
              </a:solidFill>
            </a:endParaRPr>
          </a:p>
        </p:txBody>
      </p:sp>
      <p:sp>
        <p:nvSpPr>
          <p:cNvPr id="4" name="Slide Number Placeholder 3">
            <a:extLst>
              <a:ext uri="{FF2B5EF4-FFF2-40B4-BE49-F238E27FC236}">
                <a16:creationId xmlns:a16="http://schemas.microsoft.com/office/drawing/2014/main" id="{CB018BEB-D0A1-41B9-963C-F4A86A17262D}"/>
              </a:ext>
            </a:extLst>
          </p:cNvPr>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17" name="Picture 16">
            <a:extLst>
              <a:ext uri="{FF2B5EF4-FFF2-40B4-BE49-F238E27FC236}">
                <a16:creationId xmlns:a16="http://schemas.microsoft.com/office/drawing/2014/main" id="{B31BFD55-8A3A-417D-8CE0-1ACF3F8990AE}"/>
              </a:ext>
            </a:extLst>
          </p:cNvPr>
          <p:cNvPicPr>
            <a:picLocks noChangeAspect="1"/>
          </p:cNvPicPr>
          <p:nvPr/>
        </p:nvPicPr>
        <p:blipFill>
          <a:blip r:embed="rId2"/>
          <a:stretch>
            <a:fillRect/>
          </a:stretch>
        </p:blipFill>
        <p:spPr>
          <a:xfrm>
            <a:off x="9735917" y="147646"/>
            <a:ext cx="2286198" cy="1280271"/>
          </a:xfrm>
          <a:prstGeom prst="rect">
            <a:avLst/>
          </a:prstGeom>
        </p:spPr>
      </p:pic>
    </p:spTree>
    <p:extLst>
      <p:ext uri="{BB962C8B-B14F-4D97-AF65-F5344CB8AC3E}">
        <p14:creationId xmlns:p14="http://schemas.microsoft.com/office/powerpoint/2010/main" val="3787914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78FB-FC6A-47CD-A8BB-E52668CAA570}"/>
              </a:ext>
            </a:extLst>
          </p:cNvPr>
          <p:cNvSpPr>
            <a:spLocks noGrp="1"/>
          </p:cNvSpPr>
          <p:nvPr>
            <p:ph type="title"/>
          </p:nvPr>
        </p:nvSpPr>
        <p:spPr>
          <a:xfrm>
            <a:off x="2445374" y="512461"/>
            <a:ext cx="9214814" cy="1541421"/>
          </a:xfrm>
        </p:spPr>
        <p:txBody>
          <a:bodyPr>
            <a:normAutofit/>
          </a:bodyPr>
          <a:lstStyle/>
          <a:p>
            <a:r>
              <a:rPr lang="en-US" b="1" dirty="0"/>
              <a:t>Reformed Confessions</a:t>
            </a:r>
          </a:p>
        </p:txBody>
      </p:sp>
      <p:sp>
        <p:nvSpPr>
          <p:cNvPr id="9" name="Text Placeholder 8">
            <a:extLst>
              <a:ext uri="{FF2B5EF4-FFF2-40B4-BE49-F238E27FC236}">
                <a16:creationId xmlns:a16="http://schemas.microsoft.com/office/drawing/2014/main" id="{2FF8B4B4-4FAF-4512-8A5C-15B0D144E1D7}"/>
              </a:ext>
            </a:extLst>
          </p:cNvPr>
          <p:cNvSpPr>
            <a:spLocks noGrp="1"/>
          </p:cNvSpPr>
          <p:nvPr>
            <p:ph type="body" idx="1"/>
          </p:nvPr>
        </p:nvSpPr>
        <p:spPr>
          <a:xfrm>
            <a:off x="3625058" y="1455309"/>
            <a:ext cx="2085671" cy="804571"/>
          </a:xfrm>
          <a:ln>
            <a:solidFill>
              <a:schemeClr val="tx1"/>
            </a:solidFill>
          </a:ln>
        </p:spPr>
        <p:txBody>
          <a:bodyPr/>
          <a:lstStyle/>
          <a:p>
            <a:pPr algn="ctr"/>
            <a:r>
              <a:rPr lang="en-US" sz="4400" b="1" dirty="0">
                <a:solidFill>
                  <a:schemeClr val="tx1"/>
                </a:solidFill>
              </a:rPr>
              <a:t>RCA</a:t>
            </a:r>
          </a:p>
        </p:txBody>
      </p:sp>
      <p:sp>
        <p:nvSpPr>
          <p:cNvPr id="10" name="Content Placeholder 9">
            <a:extLst>
              <a:ext uri="{FF2B5EF4-FFF2-40B4-BE49-F238E27FC236}">
                <a16:creationId xmlns:a16="http://schemas.microsoft.com/office/drawing/2014/main" id="{4C5202CB-05AF-4512-86DA-65D05AE6E58B}"/>
              </a:ext>
            </a:extLst>
          </p:cNvPr>
          <p:cNvSpPr>
            <a:spLocks noGrp="1"/>
          </p:cNvSpPr>
          <p:nvPr>
            <p:ph sz="half" idx="2"/>
          </p:nvPr>
        </p:nvSpPr>
        <p:spPr>
          <a:xfrm>
            <a:off x="2465561" y="2030283"/>
            <a:ext cx="4342893" cy="3354060"/>
          </a:xfrm>
        </p:spPr>
        <p:txBody>
          <a:bodyPr/>
          <a:lstStyle/>
          <a:p>
            <a:endParaRPr lang="en-US" b="1" dirty="0">
              <a:solidFill>
                <a:schemeClr val="tx1"/>
              </a:solidFill>
            </a:endParaRPr>
          </a:p>
          <a:p>
            <a:r>
              <a:rPr lang="en-US" b="1" dirty="0">
                <a:solidFill>
                  <a:schemeClr val="tx1"/>
                </a:solidFill>
              </a:rPr>
              <a:t>Belgic Confession</a:t>
            </a:r>
          </a:p>
          <a:p>
            <a:r>
              <a:rPr lang="en-US" b="1" dirty="0">
                <a:solidFill>
                  <a:schemeClr val="tx1"/>
                </a:solidFill>
              </a:rPr>
              <a:t>Canons of Dort</a:t>
            </a:r>
          </a:p>
          <a:p>
            <a:r>
              <a:rPr lang="en-US" b="1" dirty="0">
                <a:solidFill>
                  <a:schemeClr val="tx1"/>
                </a:solidFill>
              </a:rPr>
              <a:t>Heidelberg Catechism</a:t>
            </a:r>
          </a:p>
          <a:p>
            <a:r>
              <a:rPr lang="en-US" b="1" dirty="0">
                <a:solidFill>
                  <a:schemeClr val="tx1"/>
                </a:solidFill>
              </a:rPr>
              <a:t>Belhar Confession</a:t>
            </a:r>
          </a:p>
          <a:p>
            <a:pPr lvl="1"/>
            <a:r>
              <a:rPr lang="en-US" b="1" dirty="0">
                <a:solidFill>
                  <a:schemeClr val="tx1"/>
                </a:solidFill>
              </a:rPr>
              <a:t>Added in 2010</a:t>
            </a:r>
          </a:p>
        </p:txBody>
      </p:sp>
      <p:sp>
        <p:nvSpPr>
          <p:cNvPr id="11" name="Text Placeholder 10">
            <a:extLst>
              <a:ext uri="{FF2B5EF4-FFF2-40B4-BE49-F238E27FC236}">
                <a16:creationId xmlns:a16="http://schemas.microsoft.com/office/drawing/2014/main" id="{0460D6DF-F5E4-47D4-B5A5-90E964056538}"/>
              </a:ext>
            </a:extLst>
          </p:cNvPr>
          <p:cNvSpPr>
            <a:spLocks noGrp="1"/>
          </p:cNvSpPr>
          <p:nvPr>
            <p:ph type="body" sz="quarter" idx="3"/>
          </p:nvPr>
        </p:nvSpPr>
        <p:spPr>
          <a:xfrm>
            <a:off x="8120686" y="1452082"/>
            <a:ext cx="2092447" cy="804571"/>
          </a:xfrm>
          <a:ln>
            <a:solidFill>
              <a:schemeClr val="tx1"/>
            </a:solidFill>
          </a:ln>
        </p:spPr>
        <p:txBody>
          <a:bodyPr/>
          <a:lstStyle/>
          <a:p>
            <a:pPr algn="ctr"/>
            <a:r>
              <a:rPr lang="en-US" sz="4400" b="1" dirty="0">
                <a:solidFill>
                  <a:schemeClr val="tx1"/>
                </a:solidFill>
              </a:rPr>
              <a:t>PCA</a:t>
            </a:r>
          </a:p>
        </p:txBody>
      </p:sp>
      <p:sp>
        <p:nvSpPr>
          <p:cNvPr id="12" name="Content Placeholder 11">
            <a:extLst>
              <a:ext uri="{FF2B5EF4-FFF2-40B4-BE49-F238E27FC236}">
                <a16:creationId xmlns:a16="http://schemas.microsoft.com/office/drawing/2014/main" id="{E8A0AEDD-188F-4AB3-BD58-B4D3AA957154}"/>
              </a:ext>
            </a:extLst>
          </p:cNvPr>
          <p:cNvSpPr>
            <a:spLocks noGrp="1"/>
          </p:cNvSpPr>
          <p:nvPr>
            <p:ph sz="quarter" idx="4"/>
          </p:nvPr>
        </p:nvSpPr>
        <p:spPr>
          <a:xfrm>
            <a:off x="7033417" y="2030283"/>
            <a:ext cx="4338674" cy="3354060"/>
          </a:xfrm>
        </p:spPr>
        <p:txBody>
          <a:bodyPr/>
          <a:lstStyle/>
          <a:p>
            <a:endParaRPr lang="en-US" b="1" dirty="0">
              <a:solidFill>
                <a:schemeClr val="tx1"/>
              </a:solidFill>
            </a:endParaRPr>
          </a:p>
          <a:p>
            <a:r>
              <a:rPr lang="en-US" b="1" dirty="0">
                <a:solidFill>
                  <a:schemeClr val="tx1"/>
                </a:solidFill>
              </a:rPr>
              <a:t>Westminster Confession</a:t>
            </a:r>
          </a:p>
          <a:p>
            <a:r>
              <a:rPr lang="en-US" b="1" dirty="0">
                <a:solidFill>
                  <a:schemeClr val="tx1"/>
                </a:solidFill>
              </a:rPr>
              <a:t>Westminster Shorter Catechism</a:t>
            </a:r>
          </a:p>
          <a:p>
            <a:r>
              <a:rPr lang="en-US" b="1" dirty="0">
                <a:solidFill>
                  <a:schemeClr val="tx1"/>
                </a:solidFill>
              </a:rPr>
              <a:t>Westminster Larger Catechism</a:t>
            </a:r>
          </a:p>
          <a:p>
            <a:endParaRPr lang="en-US" dirty="0">
              <a:solidFill>
                <a:schemeClr val="tx1"/>
              </a:solidFill>
            </a:endParaRPr>
          </a:p>
        </p:txBody>
      </p:sp>
      <p:sp>
        <p:nvSpPr>
          <p:cNvPr id="4" name="Slide Number Placeholder 3">
            <a:extLst>
              <a:ext uri="{FF2B5EF4-FFF2-40B4-BE49-F238E27FC236}">
                <a16:creationId xmlns:a16="http://schemas.microsoft.com/office/drawing/2014/main" id="{CB018BEB-D0A1-41B9-963C-F4A86A17262D}"/>
              </a:ext>
            </a:extLst>
          </p:cNvPr>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3" name="Picture 2">
            <a:extLst>
              <a:ext uri="{FF2B5EF4-FFF2-40B4-BE49-F238E27FC236}">
                <a16:creationId xmlns:a16="http://schemas.microsoft.com/office/drawing/2014/main" id="{8DB9384D-4268-41DB-947C-FE8F0F40370A}"/>
              </a:ext>
            </a:extLst>
          </p:cNvPr>
          <p:cNvPicPr>
            <a:picLocks noChangeAspect="1"/>
          </p:cNvPicPr>
          <p:nvPr/>
        </p:nvPicPr>
        <p:blipFill>
          <a:blip r:embed="rId2"/>
          <a:stretch>
            <a:fillRect/>
          </a:stretch>
        </p:blipFill>
        <p:spPr>
          <a:xfrm>
            <a:off x="1888256" y="5512321"/>
            <a:ext cx="1845756" cy="1228267"/>
          </a:xfrm>
          <a:prstGeom prst="rect">
            <a:avLst/>
          </a:prstGeom>
        </p:spPr>
      </p:pic>
      <p:sp>
        <p:nvSpPr>
          <p:cNvPr id="5" name="TextBox 4">
            <a:extLst>
              <a:ext uri="{FF2B5EF4-FFF2-40B4-BE49-F238E27FC236}">
                <a16:creationId xmlns:a16="http://schemas.microsoft.com/office/drawing/2014/main" id="{C6380625-FF27-47EA-98D1-5BBB95854830}"/>
              </a:ext>
            </a:extLst>
          </p:cNvPr>
          <p:cNvSpPr txBox="1"/>
          <p:nvPr/>
        </p:nvSpPr>
        <p:spPr>
          <a:xfrm>
            <a:off x="4731026" y="4588990"/>
            <a:ext cx="6391827" cy="1569660"/>
          </a:xfrm>
          <a:prstGeom prst="rect">
            <a:avLst/>
          </a:prstGeom>
          <a:noFill/>
          <a:ln>
            <a:solidFill>
              <a:schemeClr val="tx1"/>
            </a:solidFill>
          </a:ln>
        </p:spPr>
        <p:txBody>
          <a:bodyPr wrap="square" rtlCol="0">
            <a:spAutoFit/>
          </a:bodyPr>
          <a:lstStyle/>
          <a:p>
            <a:r>
              <a:rPr lang="en-US" sz="2400" b="1" dirty="0">
                <a:solidFill>
                  <a:srgbClr val="FF0000"/>
                </a:solidFill>
              </a:rPr>
              <a:t>The Westminster teachings are in </a:t>
            </a:r>
            <a:r>
              <a:rPr lang="en-US" sz="2400" b="1" u="sng" dirty="0">
                <a:solidFill>
                  <a:srgbClr val="FF0000"/>
                </a:solidFill>
              </a:rPr>
              <a:t>harmony</a:t>
            </a:r>
            <a:r>
              <a:rPr lang="en-US" sz="2400" b="1" dirty="0">
                <a:solidFill>
                  <a:srgbClr val="FF0000"/>
                </a:solidFill>
              </a:rPr>
              <a:t> with the Heidelberg Catechism, therefore, we will continue to teach and learn from it</a:t>
            </a:r>
          </a:p>
        </p:txBody>
      </p:sp>
    </p:spTree>
    <p:extLst>
      <p:ext uri="{BB962C8B-B14F-4D97-AF65-F5344CB8AC3E}">
        <p14:creationId xmlns:p14="http://schemas.microsoft.com/office/powerpoint/2010/main" val="3498970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B90BE6-0530-4874-9816-58A3EE1CAF85}"/>
              </a:ext>
            </a:extLst>
          </p:cNvPr>
          <p:cNvSpPr>
            <a:spLocks noGrp="1"/>
          </p:cNvSpPr>
          <p:nvPr>
            <p:ph type="title"/>
          </p:nvPr>
        </p:nvSpPr>
        <p:spPr/>
        <p:txBody>
          <a:bodyPr/>
          <a:lstStyle/>
          <a:p>
            <a:r>
              <a:rPr lang="en-US" b="1" dirty="0"/>
              <a:t>What Will Not Change?</a:t>
            </a:r>
          </a:p>
        </p:txBody>
      </p:sp>
      <p:sp>
        <p:nvSpPr>
          <p:cNvPr id="9" name="Content Placeholder 8">
            <a:extLst>
              <a:ext uri="{FF2B5EF4-FFF2-40B4-BE49-F238E27FC236}">
                <a16:creationId xmlns:a16="http://schemas.microsoft.com/office/drawing/2014/main" id="{52129650-E096-45BE-89B9-DE2AC8233F90}"/>
              </a:ext>
            </a:extLst>
          </p:cNvPr>
          <p:cNvSpPr>
            <a:spLocks noGrp="1"/>
          </p:cNvSpPr>
          <p:nvPr>
            <p:ph idx="1"/>
          </p:nvPr>
        </p:nvSpPr>
        <p:spPr>
          <a:xfrm>
            <a:off x="2589212" y="1577010"/>
            <a:ext cx="8915400" cy="3701572"/>
          </a:xfrm>
        </p:spPr>
        <p:txBody>
          <a:bodyPr>
            <a:normAutofit fontScale="92500" lnSpcReduction="10000"/>
          </a:bodyPr>
          <a:lstStyle/>
          <a:p>
            <a:r>
              <a:rPr lang="en-US" sz="2400" b="1" dirty="0">
                <a:solidFill>
                  <a:schemeClr val="tx1"/>
                </a:solidFill>
              </a:rPr>
              <a:t>We will continue to:</a:t>
            </a:r>
          </a:p>
          <a:p>
            <a:pPr lvl="1"/>
            <a:r>
              <a:rPr lang="en-US" sz="2200" b="1" dirty="0">
                <a:solidFill>
                  <a:schemeClr val="tx1"/>
                </a:solidFill>
              </a:rPr>
              <a:t>Have the same Sunday service format</a:t>
            </a:r>
          </a:p>
          <a:p>
            <a:pPr lvl="1"/>
            <a:r>
              <a:rPr lang="en-US" sz="2200" b="1" dirty="0">
                <a:solidFill>
                  <a:schemeClr val="tx1"/>
                </a:solidFill>
              </a:rPr>
              <a:t>To be strong in missionary work</a:t>
            </a:r>
          </a:p>
          <a:p>
            <a:pPr lvl="1"/>
            <a:r>
              <a:rPr lang="en-US" sz="2200" b="1" dirty="0">
                <a:solidFill>
                  <a:schemeClr val="tx1"/>
                </a:solidFill>
              </a:rPr>
              <a:t>To have the freedom to continue joint youth ministry with the churches in Cedar Grove</a:t>
            </a:r>
          </a:p>
          <a:p>
            <a:pPr lvl="1"/>
            <a:r>
              <a:rPr lang="en-US" sz="2200" b="1" dirty="0">
                <a:solidFill>
                  <a:schemeClr val="tx1"/>
                </a:solidFill>
              </a:rPr>
              <a:t>Keep our existing committees</a:t>
            </a:r>
          </a:p>
          <a:p>
            <a:pPr lvl="1"/>
            <a:r>
              <a:rPr lang="en-US" sz="2200" b="1" dirty="0">
                <a:solidFill>
                  <a:schemeClr val="tx1"/>
                </a:solidFill>
              </a:rPr>
              <a:t>Kris can continue to be our financial treasurer</a:t>
            </a:r>
          </a:p>
          <a:p>
            <a:r>
              <a:rPr lang="en-US" sz="2400" b="1" dirty="0">
                <a:solidFill>
                  <a:schemeClr val="tx1"/>
                </a:solidFill>
              </a:rPr>
              <a:t>We will own our property and land</a:t>
            </a:r>
          </a:p>
          <a:p>
            <a:r>
              <a:rPr lang="en-US" sz="2400" b="1" dirty="0">
                <a:solidFill>
                  <a:schemeClr val="tx1"/>
                </a:solidFill>
              </a:rPr>
              <a:t>Our annual budget creation and approval process</a:t>
            </a:r>
          </a:p>
          <a:p>
            <a:endParaRPr lang="en-US" sz="2400" b="1" dirty="0">
              <a:solidFill>
                <a:schemeClr val="tx1"/>
              </a:solidFill>
            </a:endParaRPr>
          </a:p>
          <a:p>
            <a:endParaRPr lang="en-US" sz="2400" b="1" dirty="0">
              <a:solidFill>
                <a:schemeClr val="tx1"/>
              </a:solidFill>
            </a:endParaRPr>
          </a:p>
          <a:p>
            <a:endParaRPr lang="en-US" sz="2000" b="1" dirty="0">
              <a:solidFill>
                <a:schemeClr val="tx1"/>
              </a:solidFill>
            </a:endParaRPr>
          </a:p>
        </p:txBody>
      </p:sp>
      <p:sp>
        <p:nvSpPr>
          <p:cNvPr id="7" name="Slide Number Placeholder 6">
            <a:extLst>
              <a:ext uri="{FF2B5EF4-FFF2-40B4-BE49-F238E27FC236}">
                <a16:creationId xmlns:a16="http://schemas.microsoft.com/office/drawing/2014/main" id="{F01273EE-5F8E-4CF7-9DB5-D3A69F6F68B0}"/>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
        <p:nvSpPr>
          <p:cNvPr id="2" name="TextBox 1">
            <a:extLst>
              <a:ext uri="{FF2B5EF4-FFF2-40B4-BE49-F238E27FC236}">
                <a16:creationId xmlns:a16="http://schemas.microsoft.com/office/drawing/2014/main" id="{0D49A299-CDBF-4D08-82D8-9B817FB8BE33}"/>
              </a:ext>
            </a:extLst>
          </p:cNvPr>
          <p:cNvSpPr txBox="1"/>
          <p:nvPr/>
        </p:nvSpPr>
        <p:spPr>
          <a:xfrm>
            <a:off x="2589212" y="5398070"/>
            <a:ext cx="8721213" cy="1015663"/>
          </a:xfrm>
          <a:prstGeom prst="rect">
            <a:avLst/>
          </a:prstGeom>
          <a:noFill/>
          <a:ln>
            <a:solidFill>
              <a:schemeClr val="tx1"/>
            </a:solidFill>
          </a:ln>
        </p:spPr>
        <p:txBody>
          <a:bodyPr wrap="square" rtlCol="0">
            <a:spAutoFit/>
          </a:bodyPr>
          <a:lstStyle/>
          <a:p>
            <a:pPr algn="ctr"/>
            <a:r>
              <a:rPr lang="en-US" sz="2400" b="1" dirty="0">
                <a:solidFill>
                  <a:srgbClr val="FF0000"/>
                </a:solidFill>
              </a:rPr>
              <a:t>It is unclear if our church name will have to change</a:t>
            </a:r>
          </a:p>
          <a:p>
            <a:pPr algn="ctr"/>
            <a:r>
              <a:rPr lang="en-US" b="1" dirty="0"/>
              <a:t>However, Grace Reformed Church in Fond du Lac was allowed to leave without having to change its name</a:t>
            </a:r>
          </a:p>
        </p:txBody>
      </p:sp>
      <p:pic>
        <p:nvPicPr>
          <p:cNvPr id="3" name="Picture 2">
            <a:extLst>
              <a:ext uri="{FF2B5EF4-FFF2-40B4-BE49-F238E27FC236}">
                <a16:creationId xmlns:a16="http://schemas.microsoft.com/office/drawing/2014/main" id="{B31E4210-9366-4F79-A761-14652F007BDC}"/>
              </a:ext>
            </a:extLst>
          </p:cNvPr>
          <p:cNvPicPr>
            <a:picLocks noChangeAspect="1"/>
          </p:cNvPicPr>
          <p:nvPr/>
        </p:nvPicPr>
        <p:blipFill>
          <a:blip r:embed="rId2"/>
          <a:stretch>
            <a:fillRect/>
          </a:stretch>
        </p:blipFill>
        <p:spPr>
          <a:xfrm>
            <a:off x="9836027" y="215523"/>
            <a:ext cx="2085975" cy="2190750"/>
          </a:xfrm>
          <a:prstGeom prst="rect">
            <a:avLst/>
          </a:prstGeom>
        </p:spPr>
      </p:pic>
    </p:spTree>
    <p:extLst>
      <p:ext uri="{BB962C8B-B14F-4D97-AF65-F5344CB8AC3E}">
        <p14:creationId xmlns:p14="http://schemas.microsoft.com/office/powerpoint/2010/main" val="2819923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0F5546-ED46-4155-900F-88C366BC3016}"/>
              </a:ext>
            </a:extLst>
          </p:cNvPr>
          <p:cNvSpPr>
            <a:spLocks noGrp="1"/>
          </p:cNvSpPr>
          <p:nvPr>
            <p:ph type="title"/>
          </p:nvPr>
        </p:nvSpPr>
        <p:spPr/>
        <p:txBody>
          <a:bodyPr/>
          <a:lstStyle/>
          <a:p>
            <a:r>
              <a:rPr lang="en-US" b="1" dirty="0"/>
              <a:t>Will the PCA Become the RCA?</a:t>
            </a:r>
          </a:p>
        </p:txBody>
      </p:sp>
      <p:sp>
        <p:nvSpPr>
          <p:cNvPr id="4" name="Slide Number Placeholder 3">
            <a:extLst>
              <a:ext uri="{FF2B5EF4-FFF2-40B4-BE49-F238E27FC236}">
                <a16:creationId xmlns:a16="http://schemas.microsoft.com/office/drawing/2014/main" id="{A6CCEFA8-BB24-4ED4-A8F4-E9C547507987}"/>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2603917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D6EF-602D-4BF7-B6ED-01C7ABC1F660}"/>
              </a:ext>
            </a:extLst>
          </p:cNvPr>
          <p:cNvSpPr>
            <a:spLocks noGrp="1"/>
          </p:cNvSpPr>
          <p:nvPr>
            <p:ph type="title"/>
          </p:nvPr>
        </p:nvSpPr>
        <p:spPr/>
        <p:txBody>
          <a:bodyPr>
            <a:normAutofit/>
          </a:bodyPr>
          <a:lstStyle/>
          <a:p>
            <a:r>
              <a:rPr lang="en-US" b="1" dirty="0"/>
              <a:t>Will the PCA Eventually Succumb to the Same Issues as the RCA?</a:t>
            </a:r>
          </a:p>
        </p:txBody>
      </p:sp>
      <p:sp>
        <p:nvSpPr>
          <p:cNvPr id="3" name="Content Placeholder 2">
            <a:extLst>
              <a:ext uri="{FF2B5EF4-FFF2-40B4-BE49-F238E27FC236}">
                <a16:creationId xmlns:a16="http://schemas.microsoft.com/office/drawing/2014/main" id="{31D2AC8E-4098-49BF-81C1-5B1F6132FBF8}"/>
              </a:ext>
            </a:extLst>
          </p:cNvPr>
          <p:cNvSpPr>
            <a:spLocks noGrp="1"/>
          </p:cNvSpPr>
          <p:nvPr>
            <p:ph idx="1"/>
          </p:nvPr>
        </p:nvSpPr>
        <p:spPr>
          <a:xfrm>
            <a:off x="2589212" y="2133600"/>
            <a:ext cx="8915400" cy="4436012"/>
          </a:xfrm>
        </p:spPr>
        <p:txBody>
          <a:bodyPr>
            <a:normAutofit/>
          </a:bodyPr>
          <a:lstStyle/>
          <a:p>
            <a:r>
              <a:rPr lang="en-US" sz="2400" b="1" dirty="0">
                <a:solidFill>
                  <a:schemeClr val="tx1"/>
                </a:solidFill>
              </a:rPr>
              <a:t>There are never any guarantees, however:</a:t>
            </a:r>
          </a:p>
          <a:p>
            <a:r>
              <a:rPr lang="en-US" sz="2400" b="1" dirty="0">
                <a:solidFill>
                  <a:schemeClr val="tx1"/>
                </a:solidFill>
              </a:rPr>
              <a:t>All officers (Teaching Elders (pastors), Ruling Elders, and Deacons) are required to confess a belief in the inerrancy, sufficiency, and authority of the Word</a:t>
            </a:r>
          </a:p>
          <a:p>
            <a:r>
              <a:rPr lang="en-US" sz="2400" b="1" dirty="0">
                <a:solidFill>
                  <a:schemeClr val="tx1"/>
                </a:solidFill>
              </a:rPr>
              <a:t>Within the PCA, Presbyteries are able to hold one another </a:t>
            </a:r>
            <a:r>
              <a:rPr lang="en-US" sz="2400" b="1" dirty="0">
                <a:solidFill>
                  <a:srgbClr val="FF0000"/>
                </a:solidFill>
              </a:rPr>
              <a:t>accountable</a:t>
            </a:r>
            <a:r>
              <a:rPr lang="en-US" sz="2400" b="1" dirty="0">
                <a:solidFill>
                  <a:schemeClr val="tx1"/>
                </a:solidFill>
              </a:rPr>
              <a:t>, </a:t>
            </a:r>
            <a:r>
              <a:rPr lang="en-US" sz="2400" b="1" u="sng" dirty="0">
                <a:solidFill>
                  <a:schemeClr val="tx1"/>
                </a:solidFill>
              </a:rPr>
              <a:t>not true</a:t>
            </a:r>
            <a:r>
              <a:rPr lang="en-US" sz="2400" b="1" dirty="0">
                <a:solidFill>
                  <a:schemeClr val="tx1"/>
                </a:solidFill>
              </a:rPr>
              <a:t> in the RCA</a:t>
            </a:r>
          </a:p>
          <a:p>
            <a:r>
              <a:rPr lang="en-US" sz="2400" b="1" dirty="0">
                <a:solidFill>
                  <a:schemeClr val="tx1"/>
                </a:solidFill>
              </a:rPr>
              <a:t>Where the Scriptures are believed, trusted, and seen as </a:t>
            </a:r>
            <a:r>
              <a:rPr lang="en-US" sz="2400" b="1" u="sng" dirty="0">
                <a:solidFill>
                  <a:schemeClr val="tx1"/>
                </a:solidFill>
              </a:rPr>
              <a:t>ultimate authority</a:t>
            </a:r>
            <a:r>
              <a:rPr lang="en-US" sz="2400" b="1" dirty="0">
                <a:solidFill>
                  <a:schemeClr val="tx1"/>
                </a:solidFill>
              </a:rPr>
              <a:t>, the trajectory for a denomination can be expected to be quite different than what we have experienced in the RCA</a:t>
            </a:r>
          </a:p>
          <a:p>
            <a:endParaRPr lang="en-US" sz="2200" b="1" dirty="0"/>
          </a:p>
          <a:p>
            <a:endParaRPr lang="en-US" sz="2200" b="1" dirty="0"/>
          </a:p>
        </p:txBody>
      </p:sp>
      <p:sp>
        <p:nvSpPr>
          <p:cNvPr id="4" name="Slide Number Placeholder 3">
            <a:extLst>
              <a:ext uri="{FF2B5EF4-FFF2-40B4-BE49-F238E27FC236}">
                <a16:creationId xmlns:a16="http://schemas.microsoft.com/office/drawing/2014/main" id="{2D36075A-464B-403B-8FAD-0B6EA6202180}"/>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39747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Denomination Assessment Overview</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377502" cy="4572000"/>
          </a:xfrm>
        </p:spPr>
        <p:txBody>
          <a:bodyPr>
            <a:normAutofit/>
          </a:bodyPr>
          <a:lstStyle/>
          <a:p>
            <a:r>
              <a:rPr lang="en-US" sz="2400" b="1" dirty="0">
                <a:solidFill>
                  <a:schemeClr val="tx1"/>
                </a:solidFill>
              </a:rPr>
              <a:t>Two Pastors from the Wisconsin Presbytery of the </a:t>
            </a:r>
            <a:r>
              <a:rPr lang="en-US" sz="2400" b="1" dirty="0">
                <a:solidFill>
                  <a:srgbClr val="FF0000"/>
                </a:solidFill>
              </a:rPr>
              <a:t>PCA</a:t>
            </a:r>
            <a:r>
              <a:rPr lang="en-US" sz="2400" b="1" dirty="0">
                <a:solidFill>
                  <a:schemeClr val="tx1"/>
                </a:solidFill>
              </a:rPr>
              <a:t> met with the Consistory at the Dec 2017 Consistory meeting</a:t>
            </a:r>
          </a:p>
          <a:p>
            <a:r>
              <a:rPr lang="en-US" sz="2400" b="1" dirty="0">
                <a:solidFill>
                  <a:schemeClr val="tx1"/>
                </a:solidFill>
              </a:rPr>
              <a:t>Two </a:t>
            </a:r>
            <a:r>
              <a:rPr lang="en-US" sz="2400" b="1" dirty="0">
                <a:solidFill>
                  <a:srgbClr val="FF0000"/>
                </a:solidFill>
              </a:rPr>
              <a:t>RCA</a:t>
            </a:r>
            <a:r>
              <a:rPr lang="en-US" sz="2400" b="1" dirty="0">
                <a:solidFill>
                  <a:schemeClr val="tx1"/>
                </a:solidFill>
              </a:rPr>
              <a:t> leaders, including Tony DeLaRosa, Interim Classis Leader of the Wisconsin Classis, met with the Great Consistory at the Jan 2018 Consistory meeting</a:t>
            </a:r>
          </a:p>
          <a:p>
            <a:r>
              <a:rPr lang="en-US" sz="2400" b="1" dirty="0">
                <a:solidFill>
                  <a:schemeClr val="tx1"/>
                </a:solidFill>
              </a:rPr>
              <a:t>Five Consistory members attended a video interview at Gibbsville Reformed Church, Jan 2018, with Rev. Bob Bouwer, co-founder of the Gospel Alliance</a:t>
            </a:r>
          </a:p>
          <a:p>
            <a:endParaRPr lang="en-US" sz="2200" b="1" dirty="0">
              <a:solidFill>
                <a:schemeClr val="tx1"/>
              </a:solidFill>
            </a:endParaRPr>
          </a:p>
          <a:p>
            <a:pPr marL="457200" lvl="1" indent="0">
              <a:buNone/>
            </a:pPr>
            <a:endParaRPr lang="en-US" sz="2200" b="1" dirty="0">
              <a:solidFill>
                <a:schemeClr val="tx1"/>
              </a:solidFill>
            </a:endParaRPr>
          </a:p>
          <a:p>
            <a:pPr lvl="1"/>
            <a:endParaRPr lang="en-US" sz="2200" b="1" dirty="0">
              <a:solidFill>
                <a:schemeClr val="tx1"/>
              </a:solidFill>
            </a:endParaRPr>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8647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98EC-4A6E-4E85-BD60-6474BD2BF84A}"/>
              </a:ext>
            </a:extLst>
          </p:cNvPr>
          <p:cNvSpPr>
            <a:spLocks noGrp="1"/>
          </p:cNvSpPr>
          <p:nvPr>
            <p:ph type="title"/>
          </p:nvPr>
        </p:nvSpPr>
        <p:spPr/>
        <p:txBody>
          <a:bodyPr/>
          <a:lstStyle/>
          <a:p>
            <a:r>
              <a:rPr lang="en-US" b="1" dirty="0"/>
              <a:t>PCA Scripture Confessions</a:t>
            </a:r>
          </a:p>
        </p:txBody>
      </p:sp>
      <p:sp>
        <p:nvSpPr>
          <p:cNvPr id="3" name="Content Placeholder 2">
            <a:extLst>
              <a:ext uri="{FF2B5EF4-FFF2-40B4-BE49-F238E27FC236}">
                <a16:creationId xmlns:a16="http://schemas.microsoft.com/office/drawing/2014/main" id="{EB4EB12D-4922-4C98-8830-9546D1BEBE95}"/>
              </a:ext>
            </a:extLst>
          </p:cNvPr>
          <p:cNvSpPr>
            <a:spLocks noGrp="1"/>
          </p:cNvSpPr>
          <p:nvPr>
            <p:ph idx="1"/>
          </p:nvPr>
        </p:nvSpPr>
        <p:spPr>
          <a:xfrm>
            <a:off x="2592925" y="2133600"/>
            <a:ext cx="8915400" cy="4562475"/>
          </a:xfrm>
        </p:spPr>
        <p:txBody>
          <a:bodyPr>
            <a:normAutofit/>
          </a:bodyPr>
          <a:lstStyle/>
          <a:p>
            <a:r>
              <a:rPr lang="en-US" sz="2400" b="1" dirty="0">
                <a:solidFill>
                  <a:schemeClr val="tx1"/>
                </a:solidFill>
              </a:rPr>
              <a:t>The PCA confesses to believe in:</a:t>
            </a:r>
          </a:p>
          <a:p>
            <a:pPr lvl="1"/>
            <a:r>
              <a:rPr lang="en-US" sz="2200" b="1" dirty="0">
                <a:solidFill>
                  <a:schemeClr val="tx1"/>
                </a:solidFill>
              </a:rPr>
              <a:t> the </a:t>
            </a:r>
            <a:r>
              <a:rPr lang="en-US" sz="2200" b="1" u="sng" dirty="0">
                <a:solidFill>
                  <a:srgbClr val="FF0000"/>
                </a:solidFill>
              </a:rPr>
              <a:t>inerrancy</a:t>
            </a:r>
            <a:r>
              <a:rPr lang="en-US" sz="2200" b="1" dirty="0">
                <a:solidFill>
                  <a:schemeClr val="tx1"/>
                </a:solidFill>
              </a:rPr>
              <a:t> of Scripture:  </a:t>
            </a:r>
          </a:p>
          <a:p>
            <a:pPr lvl="2"/>
            <a:r>
              <a:rPr lang="en-US" sz="2200" b="1" dirty="0">
                <a:solidFill>
                  <a:schemeClr val="tx1"/>
                </a:solidFill>
              </a:rPr>
              <a:t>The belief that Scripture is without error in fact and doctrine</a:t>
            </a:r>
          </a:p>
          <a:p>
            <a:pPr lvl="1"/>
            <a:r>
              <a:rPr lang="en-US" sz="2200" b="1" dirty="0">
                <a:solidFill>
                  <a:schemeClr val="tx1"/>
                </a:solidFill>
              </a:rPr>
              <a:t>the </a:t>
            </a:r>
            <a:r>
              <a:rPr lang="en-US" sz="2200" b="1" u="sng" dirty="0">
                <a:solidFill>
                  <a:srgbClr val="FF0000"/>
                </a:solidFill>
              </a:rPr>
              <a:t>sufficiency</a:t>
            </a:r>
            <a:r>
              <a:rPr lang="en-US" sz="2200" b="1" dirty="0">
                <a:solidFill>
                  <a:schemeClr val="tx1"/>
                </a:solidFill>
              </a:rPr>
              <a:t> of Scripture:</a:t>
            </a:r>
          </a:p>
          <a:p>
            <a:pPr lvl="2"/>
            <a:r>
              <a:rPr lang="en-US" sz="2200" b="1" dirty="0">
                <a:solidFill>
                  <a:schemeClr val="tx1"/>
                </a:solidFill>
              </a:rPr>
              <a:t>The belief that all that is needed to glorify God and enjoy him is taught in the Word</a:t>
            </a:r>
          </a:p>
          <a:p>
            <a:pPr lvl="1"/>
            <a:r>
              <a:rPr lang="en-US" sz="2200" b="1" dirty="0">
                <a:solidFill>
                  <a:schemeClr val="tx1"/>
                </a:solidFill>
              </a:rPr>
              <a:t>the </a:t>
            </a:r>
            <a:r>
              <a:rPr lang="en-US" sz="2200" b="1" u="sng" dirty="0">
                <a:solidFill>
                  <a:srgbClr val="FF0000"/>
                </a:solidFill>
              </a:rPr>
              <a:t>authority</a:t>
            </a:r>
            <a:r>
              <a:rPr lang="en-US" sz="2200" b="1" dirty="0">
                <a:solidFill>
                  <a:schemeClr val="tx1"/>
                </a:solidFill>
              </a:rPr>
              <a:t> of Scripture:</a:t>
            </a:r>
          </a:p>
          <a:p>
            <a:pPr lvl="2"/>
            <a:r>
              <a:rPr lang="en-US" sz="2200" b="1" dirty="0">
                <a:solidFill>
                  <a:schemeClr val="tx1"/>
                </a:solidFill>
              </a:rPr>
              <a:t> It is the final arbiter of truth in the church and all that we do must be conformed to it.</a:t>
            </a:r>
          </a:p>
          <a:p>
            <a:endParaRPr lang="en-US" dirty="0"/>
          </a:p>
        </p:txBody>
      </p:sp>
      <p:sp>
        <p:nvSpPr>
          <p:cNvPr id="4" name="Slide Number Placeholder 3">
            <a:extLst>
              <a:ext uri="{FF2B5EF4-FFF2-40B4-BE49-F238E27FC236}">
                <a16:creationId xmlns:a16="http://schemas.microsoft.com/office/drawing/2014/main" id="{F32CA22D-7C43-46B6-8127-79EDB056599F}"/>
              </a:ext>
            </a:extLst>
          </p:cNvPr>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5" name="Picture 4">
            <a:extLst>
              <a:ext uri="{FF2B5EF4-FFF2-40B4-BE49-F238E27FC236}">
                <a16:creationId xmlns:a16="http://schemas.microsoft.com/office/drawing/2014/main" id="{A5422F05-FCC9-46F0-BECA-D8CAFE76F38D}"/>
              </a:ext>
            </a:extLst>
          </p:cNvPr>
          <p:cNvPicPr>
            <a:picLocks noChangeAspect="1"/>
          </p:cNvPicPr>
          <p:nvPr/>
        </p:nvPicPr>
        <p:blipFill>
          <a:blip r:embed="rId2"/>
          <a:stretch>
            <a:fillRect/>
          </a:stretch>
        </p:blipFill>
        <p:spPr>
          <a:xfrm>
            <a:off x="9386447" y="161925"/>
            <a:ext cx="2619375" cy="1743075"/>
          </a:xfrm>
          <a:prstGeom prst="rect">
            <a:avLst/>
          </a:prstGeom>
        </p:spPr>
      </p:pic>
    </p:spTree>
    <p:extLst>
      <p:ext uri="{BB962C8B-B14F-4D97-AF65-F5344CB8AC3E}">
        <p14:creationId xmlns:p14="http://schemas.microsoft.com/office/powerpoint/2010/main" val="1818916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F6110-8AB4-4587-A3FE-A36BE4137CE7}"/>
              </a:ext>
            </a:extLst>
          </p:cNvPr>
          <p:cNvSpPr>
            <a:spLocks noGrp="1"/>
          </p:cNvSpPr>
          <p:nvPr>
            <p:ph type="title"/>
          </p:nvPr>
        </p:nvSpPr>
        <p:spPr/>
        <p:txBody>
          <a:bodyPr/>
          <a:lstStyle/>
          <a:p>
            <a:r>
              <a:rPr lang="en-US" b="1" dirty="0">
                <a:solidFill>
                  <a:schemeClr val="tx1"/>
                </a:solidFill>
              </a:rPr>
              <a:t>Next Steps?</a:t>
            </a:r>
          </a:p>
        </p:txBody>
      </p:sp>
      <p:sp>
        <p:nvSpPr>
          <p:cNvPr id="4" name="Slide Number Placeholder 3">
            <a:extLst>
              <a:ext uri="{FF2B5EF4-FFF2-40B4-BE49-F238E27FC236}">
                <a16:creationId xmlns:a16="http://schemas.microsoft.com/office/drawing/2014/main" id="{B35B1FF4-04C5-4CD7-99F1-BD46110C34EE}"/>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40022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5E0E-A161-41E4-BDEE-A2BADF1B8D79}"/>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8CFB493C-A0B3-445D-B7D8-34D07CA16F8E}"/>
              </a:ext>
            </a:extLst>
          </p:cNvPr>
          <p:cNvSpPr>
            <a:spLocks noGrp="1"/>
          </p:cNvSpPr>
          <p:nvPr>
            <p:ph idx="1"/>
          </p:nvPr>
        </p:nvSpPr>
        <p:spPr>
          <a:xfrm>
            <a:off x="2592925" y="2175803"/>
            <a:ext cx="9405111" cy="4510747"/>
          </a:xfrm>
        </p:spPr>
        <p:txBody>
          <a:bodyPr>
            <a:normAutofit/>
          </a:bodyPr>
          <a:lstStyle/>
          <a:p>
            <a:r>
              <a:rPr lang="en-US" sz="2400" b="1" dirty="0">
                <a:solidFill>
                  <a:schemeClr val="tx1"/>
                </a:solidFill>
              </a:rPr>
              <a:t>Handouts available at the back table for you to take and read through</a:t>
            </a:r>
          </a:p>
          <a:p>
            <a:r>
              <a:rPr lang="en-US" sz="2400" b="1" dirty="0">
                <a:solidFill>
                  <a:schemeClr val="tx1"/>
                </a:solidFill>
              </a:rPr>
              <a:t>You can submit questions to any consistory member – Several meetings scheduled in May to discuss further</a:t>
            </a:r>
          </a:p>
          <a:p>
            <a:r>
              <a:rPr lang="en-US" sz="2400" b="1" dirty="0">
                <a:solidFill>
                  <a:schemeClr val="tx1"/>
                </a:solidFill>
              </a:rPr>
              <a:t>Congregation Q&amp;A meeting with Chris Vogel, PCA representative – April 29</a:t>
            </a:r>
            <a:r>
              <a:rPr lang="en-US" sz="2400" b="1" baseline="30000" dirty="0">
                <a:solidFill>
                  <a:schemeClr val="tx1"/>
                </a:solidFill>
              </a:rPr>
              <a:t>th</a:t>
            </a:r>
            <a:endParaRPr lang="en-US" sz="2400" b="1" dirty="0">
              <a:solidFill>
                <a:schemeClr val="tx1"/>
              </a:solidFill>
            </a:endParaRPr>
          </a:p>
          <a:p>
            <a:r>
              <a:rPr lang="en-US" sz="2400" b="1" dirty="0">
                <a:solidFill>
                  <a:schemeClr val="tx1"/>
                </a:solidFill>
              </a:rPr>
              <a:t>Congregation Vote – Jun 10</a:t>
            </a:r>
            <a:r>
              <a:rPr lang="en-US" sz="2400" b="1" baseline="30000" dirty="0">
                <a:solidFill>
                  <a:schemeClr val="tx1"/>
                </a:solidFill>
              </a:rPr>
              <a:t>th</a:t>
            </a:r>
            <a:endParaRPr lang="en-US" sz="2400" b="1" dirty="0">
              <a:solidFill>
                <a:schemeClr val="tx1"/>
              </a:solidFill>
            </a:endParaRPr>
          </a:p>
          <a:p>
            <a:pPr lvl="1"/>
            <a:r>
              <a:rPr lang="en-US" sz="2200" b="1" dirty="0">
                <a:solidFill>
                  <a:schemeClr val="tx1"/>
                </a:solidFill>
              </a:rPr>
              <a:t> The consistory will review/discuss the results and share with the congregation.  We will require a strong majority in order to move forward.</a:t>
            </a:r>
          </a:p>
        </p:txBody>
      </p:sp>
      <p:sp>
        <p:nvSpPr>
          <p:cNvPr id="4" name="Slide Number Placeholder 3">
            <a:extLst>
              <a:ext uri="{FF2B5EF4-FFF2-40B4-BE49-F238E27FC236}">
                <a16:creationId xmlns:a16="http://schemas.microsoft.com/office/drawing/2014/main" id="{6FD8ECDC-BF31-4183-BF67-5A626AE83A24}"/>
              </a:ext>
            </a:extLst>
          </p:cNvPr>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5" name="Picture 4">
            <a:extLst>
              <a:ext uri="{FF2B5EF4-FFF2-40B4-BE49-F238E27FC236}">
                <a16:creationId xmlns:a16="http://schemas.microsoft.com/office/drawing/2014/main" id="{7EE82454-D19E-4DFF-BA65-BF9AFEA757A2}"/>
              </a:ext>
            </a:extLst>
          </p:cNvPr>
          <p:cNvPicPr>
            <a:picLocks noChangeAspect="1"/>
          </p:cNvPicPr>
          <p:nvPr/>
        </p:nvPicPr>
        <p:blipFill>
          <a:blip r:embed="rId2"/>
          <a:stretch>
            <a:fillRect/>
          </a:stretch>
        </p:blipFill>
        <p:spPr>
          <a:xfrm>
            <a:off x="9137772" y="171450"/>
            <a:ext cx="2638425" cy="1733550"/>
          </a:xfrm>
          <a:prstGeom prst="rect">
            <a:avLst/>
          </a:prstGeom>
        </p:spPr>
      </p:pic>
    </p:spTree>
    <p:extLst>
      <p:ext uri="{BB962C8B-B14F-4D97-AF65-F5344CB8AC3E}">
        <p14:creationId xmlns:p14="http://schemas.microsoft.com/office/powerpoint/2010/main" val="822773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507D48-F3DF-407A-B5B2-9C2F51658C32}"/>
              </a:ext>
            </a:extLst>
          </p:cNvPr>
          <p:cNvSpPr>
            <a:spLocks noGrp="1"/>
          </p:cNvSpPr>
          <p:nvPr>
            <p:ph type="title"/>
          </p:nvPr>
        </p:nvSpPr>
        <p:spPr/>
        <p:txBody>
          <a:bodyPr/>
          <a:lstStyle/>
          <a:p>
            <a:r>
              <a:rPr lang="en-US" b="1" dirty="0">
                <a:solidFill>
                  <a:schemeClr val="tx1"/>
                </a:solidFill>
              </a:rPr>
              <a:t>Testimonials</a:t>
            </a:r>
          </a:p>
        </p:txBody>
      </p:sp>
      <p:sp>
        <p:nvSpPr>
          <p:cNvPr id="4" name="Slide Number Placeholder 3">
            <a:extLst>
              <a:ext uri="{FF2B5EF4-FFF2-40B4-BE49-F238E27FC236}">
                <a16:creationId xmlns:a16="http://schemas.microsoft.com/office/drawing/2014/main" id="{AE76D85A-F98E-453A-9FDC-E42B62A408EC}"/>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40763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3F28-0109-4BA5-9891-4693408A9107}"/>
              </a:ext>
            </a:extLst>
          </p:cNvPr>
          <p:cNvSpPr>
            <a:spLocks noGrp="1"/>
          </p:cNvSpPr>
          <p:nvPr>
            <p:ph type="title"/>
          </p:nvPr>
        </p:nvSpPr>
        <p:spPr/>
        <p:txBody>
          <a:bodyPr/>
          <a:lstStyle/>
          <a:p>
            <a:r>
              <a:rPr lang="en-US" b="1" dirty="0"/>
              <a:t>Why Are We Here Today?</a:t>
            </a:r>
          </a:p>
        </p:txBody>
      </p:sp>
      <p:sp>
        <p:nvSpPr>
          <p:cNvPr id="3" name="Content Placeholder 2">
            <a:extLst>
              <a:ext uri="{FF2B5EF4-FFF2-40B4-BE49-F238E27FC236}">
                <a16:creationId xmlns:a16="http://schemas.microsoft.com/office/drawing/2014/main" id="{AC8830CC-9B72-42BD-B490-021052998B17}"/>
              </a:ext>
            </a:extLst>
          </p:cNvPr>
          <p:cNvSpPr>
            <a:spLocks noGrp="1"/>
          </p:cNvSpPr>
          <p:nvPr>
            <p:ph idx="1"/>
          </p:nvPr>
        </p:nvSpPr>
        <p:spPr/>
        <p:txBody>
          <a:bodyPr>
            <a:normAutofit/>
          </a:bodyPr>
          <a:lstStyle/>
          <a:p>
            <a:r>
              <a:rPr lang="en-US" sz="2800" b="1" dirty="0">
                <a:solidFill>
                  <a:schemeClr val="tx1"/>
                </a:solidFill>
              </a:rPr>
              <a:t>“We the Consistory believe we have done our due diligence in assessing the RCA and other denominations. After years of discussion and prayers, at our February 2018 Consistory meeting, we voted unanimously to recommend to you, the congregation, that we request a transfer of our membership to the Presbyterian Church in America (PCA).”</a:t>
            </a:r>
          </a:p>
        </p:txBody>
      </p:sp>
      <p:sp>
        <p:nvSpPr>
          <p:cNvPr id="4" name="Slide Number Placeholder 3">
            <a:extLst>
              <a:ext uri="{FF2B5EF4-FFF2-40B4-BE49-F238E27FC236}">
                <a16:creationId xmlns:a16="http://schemas.microsoft.com/office/drawing/2014/main" id="{25D59712-C65C-4D5C-A8A1-290FF5C9EB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795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7D0C9D-17EC-451B-9236-027D9BE5C785}"/>
              </a:ext>
            </a:extLst>
          </p:cNvPr>
          <p:cNvSpPr>
            <a:spLocks noGrp="1"/>
          </p:cNvSpPr>
          <p:nvPr>
            <p:ph type="title"/>
          </p:nvPr>
        </p:nvSpPr>
        <p:spPr/>
        <p:txBody>
          <a:bodyPr/>
          <a:lstStyle/>
          <a:p>
            <a:r>
              <a:rPr lang="en-US" b="1" dirty="0"/>
              <a:t>Differences Between…</a:t>
            </a:r>
          </a:p>
        </p:txBody>
      </p:sp>
      <p:sp>
        <p:nvSpPr>
          <p:cNvPr id="6" name="Text Placeholder 5">
            <a:extLst>
              <a:ext uri="{FF2B5EF4-FFF2-40B4-BE49-F238E27FC236}">
                <a16:creationId xmlns:a16="http://schemas.microsoft.com/office/drawing/2014/main" id="{374C1115-452A-49D2-9416-9B249940BB89}"/>
              </a:ext>
            </a:extLst>
          </p:cNvPr>
          <p:cNvSpPr>
            <a:spLocks noGrp="1"/>
          </p:cNvSpPr>
          <p:nvPr>
            <p:ph type="body" idx="1"/>
          </p:nvPr>
        </p:nvSpPr>
        <p:spPr/>
        <p:txBody>
          <a:bodyPr>
            <a:normAutofit fontScale="92500" lnSpcReduction="10000"/>
          </a:bodyPr>
          <a:lstStyle/>
          <a:p>
            <a:r>
              <a:rPr lang="en-US" sz="2600" b="1" dirty="0">
                <a:solidFill>
                  <a:schemeClr val="tx1"/>
                </a:solidFill>
              </a:rPr>
              <a:t>Faith Reformed Church and the RCA</a:t>
            </a:r>
          </a:p>
          <a:p>
            <a:r>
              <a:rPr lang="en-US" sz="2400" b="1" dirty="0">
                <a:solidFill>
                  <a:schemeClr val="tx1"/>
                </a:solidFill>
              </a:rPr>
              <a:t>Jon Damkot</a:t>
            </a:r>
          </a:p>
        </p:txBody>
      </p:sp>
      <p:sp>
        <p:nvSpPr>
          <p:cNvPr id="4" name="Slide Number Placeholder 3">
            <a:extLst>
              <a:ext uri="{FF2B5EF4-FFF2-40B4-BE49-F238E27FC236}">
                <a16:creationId xmlns:a16="http://schemas.microsoft.com/office/drawing/2014/main" id="{5E12287F-47F6-4D22-8359-AE1BC84A830C}"/>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5511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9265-65CD-4103-B489-8CD12A4A94C6}"/>
              </a:ext>
            </a:extLst>
          </p:cNvPr>
          <p:cNvSpPr>
            <a:spLocks noGrp="1"/>
          </p:cNvSpPr>
          <p:nvPr>
            <p:ph type="title"/>
          </p:nvPr>
        </p:nvSpPr>
        <p:spPr/>
        <p:txBody>
          <a:bodyPr/>
          <a:lstStyle/>
          <a:p>
            <a:r>
              <a:rPr lang="en-US" b="1" dirty="0"/>
              <a:t>Changes in the RCA</a:t>
            </a:r>
            <a:endParaRPr lang="en-US" dirty="0"/>
          </a:p>
        </p:txBody>
      </p:sp>
      <p:sp>
        <p:nvSpPr>
          <p:cNvPr id="3" name="Content Placeholder 2">
            <a:extLst>
              <a:ext uri="{FF2B5EF4-FFF2-40B4-BE49-F238E27FC236}">
                <a16:creationId xmlns:a16="http://schemas.microsoft.com/office/drawing/2014/main" id="{F049A465-DA74-4603-93F0-DCA37C8F1558}"/>
              </a:ext>
            </a:extLst>
          </p:cNvPr>
          <p:cNvSpPr>
            <a:spLocks noGrp="1"/>
          </p:cNvSpPr>
          <p:nvPr>
            <p:ph idx="1"/>
          </p:nvPr>
        </p:nvSpPr>
        <p:spPr>
          <a:xfrm>
            <a:off x="2589211" y="2133600"/>
            <a:ext cx="9602789" cy="4365674"/>
          </a:xfrm>
        </p:spPr>
        <p:txBody>
          <a:bodyPr>
            <a:normAutofit/>
          </a:bodyPr>
          <a:lstStyle/>
          <a:p>
            <a:r>
              <a:rPr lang="en-US" sz="2400" b="1" dirty="0">
                <a:solidFill>
                  <a:schemeClr val="tx1"/>
                </a:solidFill>
              </a:rPr>
              <a:t>The RCA no longer holds true to our biblical and doctrinal convictions.  Here are five significant positions that have changed:</a:t>
            </a:r>
          </a:p>
          <a:p>
            <a:pPr lvl="1"/>
            <a:r>
              <a:rPr lang="en-US" sz="2400" b="1" dirty="0">
                <a:solidFill>
                  <a:schemeClr val="tx1"/>
                </a:solidFill>
              </a:rPr>
              <a:t>1. Our Standards of Unity</a:t>
            </a:r>
          </a:p>
          <a:p>
            <a:pPr lvl="1"/>
            <a:r>
              <a:rPr lang="en-US" sz="2400" b="1" dirty="0">
                <a:solidFill>
                  <a:schemeClr val="tx1"/>
                </a:solidFill>
              </a:rPr>
              <a:t>2. Who is admitted to the Offices of the Church</a:t>
            </a:r>
          </a:p>
          <a:p>
            <a:pPr lvl="2"/>
            <a:r>
              <a:rPr lang="en-US" sz="2200" b="1" dirty="0">
                <a:solidFill>
                  <a:schemeClr val="tx1"/>
                </a:solidFill>
              </a:rPr>
              <a:t>Removal of the Conscience Clauses</a:t>
            </a:r>
          </a:p>
          <a:p>
            <a:pPr lvl="1"/>
            <a:r>
              <a:rPr lang="en-US" sz="2400" b="1" dirty="0">
                <a:solidFill>
                  <a:schemeClr val="tx1"/>
                </a:solidFill>
              </a:rPr>
              <a:t>3. Who is Admitted to the Lord’s Table</a:t>
            </a:r>
          </a:p>
          <a:p>
            <a:pPr lvl="1"/>
            <a:r>
              <a:rPr lang="en-US" sz="2400" b="1" dirty="0">
                <a:solidFill>
                  <a:schemeClr val="tx1"/>
                </a:solidFill>
              </a:rPr>
              <a:t>4. The Formula of Agreement</a:t>
            </a:r>
          </a:p>
          <a:p>
            <a:pPr lvl="1"/>
            <a:r>
              <a:rPr lang="en-US" sz="2400" b="1" dirty="0">
                <a:solidFill>
                  <a:schemeClr val="tx1"/>
                </a:solidFill>
              </a:rPr>
              <a:t>5. Confusion on Biblical Sexuality</a:t>
            </a:r>
          </a:p>
          <a:p>
            <a:pPr lvl="1"/>
            <a:endParaRPr lang="en-US" sz="2400" dirty="0"/>
          </a:p>
          <a:p>
            <a:endParaRPr lang="en-US" sz="2400" dirty="0"/>
          </a:p>
        </p:txBody>
      </p:sp>
      <p:sp>
        <p:nvSpPr>
          <p:cNvPr id="4" name="Slide Number Placeholder 3">
            <a:extLst>
              <a:ext uri="{FF2B5EF4-FFF2-40B4-BE49-F238E27FC236}">
                <a16:creationId xmlns:a16="http://schemas.microsoft.com/office/drawing/2014/main" id="{3C560A16-5D56-4CC1-93EF-BFE7B54D29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880529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3935</TotalTime>
  <Words>3264</Words>
  <Application>Microsoft Office PowerPoint</Application>
  <PresentationFormat>Widescreen</PresentationFormat>
  <Paragraphs>419</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Century Gothic</vt:lpstr>
      <vt:lpstr>Wingdings</vt:lpstr>
      <vt:lpstr>Wingdings 3</vt:lpstr>
      <vt:lpstr>Wisp</vt:lpstr>
      <vt:lpstr>Congregational Meeting</vt:lpstr>
      <vt:lpstr>OPENING PRAYER</vt:lpstr>
      <vt:lpstr>Why Are We Here Today?</vt:lpstr>
      <vt:lpstr>Why Are We Here Today?</vt:lpstr>
      <vt:lpstr>Denomination Assessment Overview</vt:lpstr>
      <vt:lpstr>Denomination Assessment Overview</vt:lpstr>
      <vt:lpstr>Why Are We Here Today?</vt:lpstr>
      <vt:lpstr>Differences Between…</vt:lpstr>
      <vt:lpstr>Changes in the RCA</vt:lpstr>
      <vt:lpstr>Changes in the RCA    1) Our Standards of Unity</vt:lpstr>
      <vt:lpstr>1) Our Standards of Unity</vt:lpstr>
      <vt:lpstr>1) Our Standards of Unity</vt:lpstr>
      <vt:lpstr>Changes in the RCA   2) Who is admitted to the Offices of the Church</vt:lpstr>
      <vt:lpstr>2) Who is admitted to the Offices of the    Church</vt:lpstr>
      <vt:lpstr>2) Who is admitted to the Offices of the    Church</vt:lpstr>
      <vt:lpstr>PowerPoint Presentation</vt:lpstr>
      <vt:lpstr>2) Who is admitted to the Offices of the    Church</vt:lpstr>
      <vt:lpstr>Changes in the RCA   3) Who is Admitted to the Lord’s Supper</vt:lpstr>
      <vt:lpstr>3) Who is admitted to the Lord’s Supper</vt:lpstr>
      <vt:lpstr>3) Who is admitted to the Lord’s Supper</vt:lpstr>
      <vt:lpstr>Changes in the RCA   4) A Formula of Agreement</vt:lpstr>
      <vt:lpstr>4) A Formula of Agreement</vt:lpstr>
      <vt:lpstr>4) A Formula of Agreement</vt:lpstr>
      <vt:lpstr>Changes in the RCA   5) Confusion on Biblical Sexuality</vt:lpstr>
      <vt:lpstr>5) Confusion on Biblical Sexuality</vt:lpstr>
      <vt:lpstr>PowerPoint Presentation</vt:lpstr>
      <vt:lpstr>5) Confusion on Biblical Sexuality</vt:lpstr>
      <vt:lpstr>Active Homosexual Clergy </vt:lpstr>
      <vt:lpstr>Active Homosexual Clergy</vt:lpstr>
      <vt:lpstr>5) Confusion on Biblical Sexuality</vt:lpstr>
      <vt:lpstr>Changes in the RCA   The effect on Seminaries</vt:lpstr>
      <vt:lpstr>Changes in the RCA - Seminaries</vt:lpstr>
      <vt:lpstr>Changes in the RCA – Seminaries The Impact….</vt:lpstr>
      <vt:lpstr>Changes in the RCA</vt:lpstr>
      <vt:lpstr>Changes in the RCA</vt:lpstr>
      <vt:lpstr>Stay and Fight Jeff Risseeuw</vt:lpstr>
      <vt:lpstr>You May be Thinking…</vt:lpstr>
      <vt:lpstr>Matthew 7:25 - “The rain came down, the streams rose, and the winds blew and beat against that house; yet it did not fall, because it had its foundation on the rock.”</vt:lpstr>
      <vt:lpstr>The Gospel Alliance – Who are they?</vt:lpstr>
      <vt:lpstr>The Gospel Alliance - Concerns</vt:lpstr>
      <vt:lpstr>If we stay and fight questions?</vt:lpstr>
      <vt:lpstr>Fighting Not Our Best Option</vt:lpstr>
      <vt:lpstr>Overview of the PCA</vt:lpstr>
      <vt:lpstr>Presbyterian Timeline</vt:lpstr>
      <vt:lpstr>Who is the PCA?</vt:lpstr>
      <vt:lpstr>Wisconsin PCA Churches</vt:lpstr>
      <vt:lpstr>PCA Churches Across the U.S.</vt:lpstr>
      <vt:lpstr>Why is the PCA the best fit?</vt:lpstr>
      <vt:lpstr>What Would Change?</vt:lpstr>
      <vt:lpstr>Beneath the surface what would change in the PCA for FRC?</vt:lpstr>
      <vt:lpstr>Denominational Governance</vt:lpstr>
      <vt:lpstr>Denominational Governance Notes</vt:lpstr>
      <vt:lpstr>Church’s Governance</vt:lpstr>
      <vt:lpstr>Church Governance Notes</vt:lpstr>
      <vt:lpstr>Denomination Cost Notes</vt:lpstr>
      <vt:lpstr>Reformed Confessions</vt:lpstr>
      <vt:lpstr>What Will Not Change?</vt:lpstr>
      <vt:lpstr>Will the PCA Become the RCA?</vt:lpstr>
      <vt:lpstr>Will the PCA Eventually Succumb to the Same Issues as the RCA?</vt:lpstr>
      <vt:lpstr>PCA Scripture Confessions</vt:lpstr>
      <vt:lpstr>Next Steps?</vt:lpstr>
      <vt:lpstr>Next Steps?</vt:lpstr>
      <vt:lpstr>Testimonials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 Meeting</dc:title>
  <dc:creator>Weiss Family</dc:creator>
  <cp:lastModifiedBy>Weiss Family</cp:lastModifiedBy>
  <cp:revision>120</cp:revision>
  <cp:lastPrinted>2018-03-25T13:48:24Z</cp:lastPrinted>
  <dcterms:created xsi:type="dcterms:W3CDTF">2018-02-24T15:08:03Z</dcterms:created>
  <dcterms:modified xsi:type="dcterms:W3CDTF">2018-04-08T23:50:28Z</dcterms:modified>
</cp:coreProperties>
</file>